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5" r:id="rId3"/>
    <p:sldId id="296" r:id="rId4"/>
    <p:sldId id="297" r:id="rId5"/>
    <p:sldId id="298" r:id="rId6"/>
    <p:sldId id="299" r:id="rId7"/>
    <p:sldId id="300" r:id="rId8"/>
    <p:sldId id="301" r:id="rId9"/>
    <p:sldId id="302" r:id="rId10"/>
    <p:sldId id="336" r:id="rId11"/>
    <p:sldId id="337" r:id="rId12"/>
    <p:sldId id="326" r:id="rId13"/>
    <p:sldId id="327" r:id="rId14"/>
    <p:sldId id="257" r:id="rId15"/>
    <p:sldId id="261" r:id="rId16"/>
    <p:sldId id="262" r:id="rId17"/>
    <p:sldId id="287" r:id="rId18"/>
    <p:sldId id="288" r:id="rId19"/>
    <p:sldId id="328" r:id="rId20"/>
    <p:sldId id="329" r:id="rId21"/>
    <p:sldId id="263" r:id="rId22"/>
    <p:sldId id="343" r:id="rId23"/>
    <p:sldId id="265" r:id="rId24"/>
    <p:sldId id="266" r:id="rId25"/>
    <p:sldId id="303" r:id="rId26"/>
    <p:sldId id="304" r:id="rId27"/>
    <p:sldId id="335" r:id="rId28"/>
    <p:sldId id="305" r:id="rId29"/>
    <p:sldId id="345" r:id="rId30"/>
    <p:sldId id="268" r:id="rId31"/>
    <p:sldId id="270" r:id="rId32"/>
    <p:sldId id="272" r:id="rId33"/>
    <p:sldId id="307" r:id="rId34"/>
    <p:sldId id="308" r:id="rId35"/>
    <p:sldId id="338" r:id="rId36"/>
    <p:sldId id="331" r:id="rId37"/>
    <p:sldId id="332" r:id="rId38"/>
    <p:sldId id="309" r:id="rId39"/>
    <p:sldId id="311" r:id="rId40"/>
    <p:sldId id="334" r:id="rId41"/>
    <p:sldId id="312" r:id="rId42"/>
    <p:sldId id="313" r:id="rId43"/>
    <p:sldId id="315" r:id="rId44"/>
    <p:sldId id="279" r:id="rId45"/>
    <p:sldId id="333" r:id="rId46"/>
    <p:sldId id="280" r:id="rId47"/>
    <p:sldId id="346" r:id="rId48"/>
    <p:sldId id="282" r:id="rId49"/>
    <p:sldId id="316" r:id="rId50"/>
    <p:sldId id="317" r:id="rId51"/>
    <p:sldId id="293" r:id="rId52"/>
    <p:sldId id="318" r:id="rId53"/>
    <p:sldId id="319" r:id="rId54"/>
    <p:sldId id="314" r:id="rId55"/>
    <p:sldId id="347" r:id="rId56"/>
    <p:sldId id="351" r:id="rId57"/>
    <p:sldId id="348" r:id="rId58"/>
    <p:sldId id="35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94637" autoAdjust="0"/>
  </p:normalViewPr>
  <p:slideViewPr>
    <p:cSldViewPr>
      <p:cViewPr varScale="1">
        <p:scale>
          <a:sx n="115" d="100"/>
          <a:sy n="115" d="100"/>
        </p:scale>
        <p:origin x="-133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D85DBC0-EBB0-4F3E-A682-C20041B519C2}" type="datetimeFigureOut">
              <a:rPr lang="en-US" smtClean="0"/>
              <a:pPr/>
              <a:t>2/3/2022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00797F6-848A-43CF-98F2-5C666C0A9B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85DBC0-EBB0-4F3E-A682-C20041B519C2}" type="datetimeFigureOut">
              <a:rPr lang="en-US" smtClean="0"/>
              <a:pPr/>
              <a:t>2/3/2022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0797F6-848A-43CF-98F2-5C666C0A9B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85DBC0-EBB0-4F3E-A682-C20041B519C2}" type="datetimeFigureOut">
              <a:rPr lang="en-US" smtClean="0"/>
              <a:pPr/>
              <a:t>2/3/2022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0797F6-848A-43CF-98F2-5C666C0A9B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85DBC0-EBB0-4F3E-A682-C20041B519C2}" type="datetimeFigureOut">
              <a:rPr lang="en-US" smtClean="0"/>
              <a:pPr/>
              <a:t>2/3/2022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0797F6-848A-43CF-98F2-5C666C0A9B2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D85DBC0-EBB0-4F3E-A682-C20041B519C2}" type="datetimeFigureOut">
              <a:rPr lang="en-US" smtClean="0"/>
              <a:pPr/>
              <a:t>2/3/2022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0797F6-848A-43CF-98F2-5C666C0A9B2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D85DBC0-EBB0-4F3E-A682-C20041B519C2}" type="datetimeFigureOut">
              <a:rPr lang="en-US" smtClean="0"/>
              <a:pPr/>
              <a:t>2/3/2022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0797F6-848A-43CF-98F2-5C666C0A9B2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D85DBC0-EBB0-4F3E-A682-C20041B519C2}" type="datetimeFigureOut">
              <a:rPr lang="en-US" smtClean="0"/>
              <a:pPr/>
              <a:t>2/3/2022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00797F6-848A-43CF-98F2-5C666C0A9B2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D85DBC0-EBB0-4F3E-A682-C20041B519C2}" type="datetimeFigureOut">
              <a:rPr lang="en-US" smtClean="0"/>
              <a:pPr/>
              <a:t>2/3/2022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00797F6-848A-43CF-98F2-5C666C0A9B2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D85DBC0-EBB0-4F3E-A682-C20041B519C2}" type="datetimeFigureOut">
              <a:rPr lang="en-US" smtClean="0"/>
              <a:pPr/>
              <a:t>2/3/2022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00797F6-848A-43CF-98F2-5C666C0A9B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D85DBC0-EBB0-4F3E-A682-C20041B519C2}" type="datetimeFigureOut">
              <a:rPr lang="en-US" smtClean="0"/>
              <a:pPr/>
              <a:t>2/3/2022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0797F6-848A-43CF-98F2-5C666C0A9B2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D85DBC0-EBB0-4F3E-A682-C20041B519C2}" type="datetimeFigureOut">
              <a:rPr lang="en-US" smtClean="0"/>
              <a:pPr/>
              <a:t>2/3/2022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00797F6-848A-43CF-98F2-5C666C0A9B2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D85DBC0-EBB0-4F3E-A682-C20041B519C2}" type="datetimeFigureOut">
              <a:rPr lang="en-US" smtClean="0"/>
              <a:pPr/>
              <a:t>2/3/2022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00797F6-848A-43CF-98F2-5C666C0A9B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Glorious Mysteries</a:t>
            </a:r>
            <a:endParaRPr lang="en-US" dirty="0"/>
          </a:p>
        </p:txBody>
      </p:sp>
      <p:sp>
        <p:nvSpPr>
          <p:cNvPr id="3" name="Subtitle 2"/>
          <p:cNvSpPr>
            <a:spLocks noGrp="1"/>
          </p:cNvSpPr>
          <p:nvPr>
            <p:ph type="subTitle" idx="1"/>
          </p:nvPr>
        </p:nvSpPr>
        <p:spPr/>
        <p:txBody>
          <a:bodyPr/>
          <a:lstStyle/>
          <a:p>
            <a:r>
              <a:rPr lang="en-US" dirty="0" smtClean="0"/>
              <a:t>By Deacon Evan G Wittig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My Father is glorified by your bearing great fruit.</a:t>
            </a:r>
          </a:p>
          <a:p>
            <a:r>
              <a:rPr lang="en-US" dirty="0" smtClean="0"/>
              <a:t>May we glorify the Lord in everything we do in our life and in our death.</a:t>
            </a:r>
            <a:endParaRPr lang="en-US" dirty="0"/>
          </a:p>
        </p:txBody>
      </p:sp>
      <p:pic>
        <p:nvPicPr>
          <p:cNvPr id="5" name="Content Placeholder 4" descr="Trinity.jpg"/>
          <p:cNvPicPr>
            <a:picLocks noGrp="1" noChangeAspect="1"/>
          </p:cNvPicPr>
          <p:nvPr>
            <p:ph sz="half" idx="2"/>
          </p:nvPr>
        </p:nvPicPr>
        <p:blipFill>
          <a:blip r:embed="rId2" cstate="print"/>
          <a:stretch>
            <a:fillRect/>
          </a:stretch>
        </p:blipFill>
        <p:spPr>
          <a:xfrm>
            <a:off x="4648200" y="1447800"/>
            <a:ext cx="4038600" cy="4038600"/>
          </a:xfrm>
        </p:spPr>
      </p:pic>
      <p:sp>
        <p:nvSpPr>
          <p:cNvPr id="4" name="Title 3"/>
          <p:cNvSpPr>
            <a:spLocks noGrp="1"/>
          </p:cNvSpPr>
          <p:nvPr>
            <p:ph type="title"/>
          </p:nvPr>
        </p:nvSpPr>
        <p:spPr/>
        <p:txBody>
          <a:bodyPr/>
          <a:lstStyle/>
          <a:p>
            <a:r>
              <a:rPr lang="en-US" dirty="0" smtClean="0"/>
              <a:t>Glory be to the Father…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Our Father…</a:t>
            </a:r>
          </a:p>
          <a:p>
            <a:endParaRPr lang="en-US" dirty="0" smtClean="0"/>
          </a:p>
          <a:p>
            <a:r>
              <a:rPr lang="en-US" dirty="0" smtClean="0"/>
              <a:t>The Sepulcher</a:t>
            </a:r>
          </a:p>
          <a:p>
            <a:r>
              <a:rPr lang="en-US" dirty="0" smtClean="0"/>
              <a:t>The Holy Tomb of Jesus</a:t>
            </a:r>
            <a:endParaRPr lang="en-US" dirty="0"/>
          </a:p>
        </p:txBody>
      </p:sp>
      <p:sp>
        <p:nvSpPr>
          <p:cNvPr id="4" name="Title 3"/>
          <p:cNvSpPr>
            <a:spLocks noGrp="1"/>
          </p:cNvSpPr>
          <p:nvPr>
            <p:ph type="title"/>
          </p:nvPr>
        </p:nvSpPr>
        <p:spPr/>
        <p:txBody>
          <a:bodyPr/>
          <a:lstStyle/>
          <a:p>
            <a:r>
              <a:rPr lang="en-US" dirty="0" smtClean="0"/>
              <a:t>The Resurrection</a:t>
            </a:r>
            <a:endParaRPr lang="en-US" dirty="0"/>
          </a:p>
        </p:txBody>
      </p:sp>
      <p:pic>
        <p:nvPicPr>
          <p:cNvPr id="7" name="Content Placeholder 6" descr="Sepulchre tomb 2.jpg"/>
          <p:cNvPicPr>
            <a:picLocks noGrp="1" noChangeAspect="1"/>
          </p:cNvPicPr>
          <p:nvPr>
            <p:ph sz="half" idx="2"/>
          </p:nvPr>
        </p:nvPicPr>
        <p:blipFill>
          <a:blip r:embed="rId2" cstate="print"/>
          <a:stretch>
            <a:fillRect/>
          </a:stretch>
        </p:blipFill>
        <p:spPr>
          <a:xfrm>
            <a:off x="5393881" y="1481138"/>
            <a:ext cx="2547238" cy="452596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empty tomb 4.jpg"/>
          <p:cNvPicPr>
            <a:picLocks noGrp="1" noChangeAspect="1"/>
          </p:cNvPicPr>
          <p:nvPr>
            <p:ph sz="half" idx="1"/>
          </p:nvPr>
        </p:nvPicPr>
        <p:blipFill>
          <a:blip r:embed="rId2" cstate="print"/>
          <a:stretch>
            <a:fillRect/>
          </a:stretch>
        </p:blipFill>
        <p:spPr>
          <a:xfrm>
            <a:off x="457200" y="2229644"/>
            <a:ext cx="4038600" cy="3028950"/>
          </a:xfrm>
        </p:spPr>
      </p:pic>
      <p:sp>
        <p:nvSpPr>
          <p:cNvPr id="5" name="Content Placeholder 4"/>
          <p:cNvSpPr>
            <a:spLocks noGrp="1"/>
          </p:cNvSpPr>
          <p:nvPr>
            <p:ph sz="half" idx="2"/>
          </p:nvPr>
        </p:nvSpPr>
        <p:spPr/>
        <p:txBody>
          <a:bodyPr/>
          <a:lstStyle/>
          <a:p>
            <a:r>
              <a:rPr lang="en-US" dirty="0" smtClean="0"/>
              <a:t>He is not here.</a:t>
            </a:r>
          </a:p>
          <a:p>
            <a:r>
              <a:rPr lang="en-US" dirty="0" smtClean="0"/>
              <a:t>He has been raised.</a:t>
            </a:r>
            <a:endParaRPr lang="en-US" dirty="0"/>
          </a:p>
        </p:txBody>
      </p:sp>
      <p:sp>
        <p:nvSpPr>
          <p:cNvPr id="3" name="Title 2"/>
          <p:cNvSpPr>
            <a:spLocks noGrp="1"/>
          </p:cNvSpPr>
          <p:nvPr>
            <p:ph type="title"/>
          </p:nvPr>
        </p:nvSpPr>
        <p:spPr/>
        <p:txBody>
          <a:bodyPr/>
          <a:lstStyle/>
          <a:p>
            <a:r>
              <a:rPr lang="en-US" dirty="0" smtClean="0"/>
              <a:t>The Angel said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lstStyle/>
          <a:p>
            <a:r>
              <a:rPr lang="en-US" dirty="0" smtClean="0"/>
              <a:t>Let me go to my Father and your Father</a:t>
            </a:r>
            <a:endParaRPr lang="en-US" dirty="0"/>
          </a:p>
        </p:txBody>
      </p:sp>
      <p:sp>
        <p:nvSpPr>
          <p:cNvPr id="4" name="Title 3"/>
          <p:cNvSpPr>
            <a:spLocks noGrp="1"/>
          </p:cNvSpPr>
          <p:nvPr>
            <p:ph type="title"/>
          </p:nvPr>
        </p:nvSpPr>
        <p:spPr/>
        <p:txBody>
          <a:bodyPr/>
          <a:lstStyle/>
          <a:p>
            <a:r>
              <a:rPr lang="en-US" dirty="0" smtClean="0"/>
              <a:t>He called me by name</a:t>
            </a:r>
            <a:endParaRPr lang="en-US" dirty="0"/>
          </a:p>
        </p:txBody>
      </p:sp>
      <p:pic>
        <p:nvPicPr>
          <p:cNvPr id="8" name="Content Placeholder 7" descr="Jesus and Mary.jpg"/>
          <p:cNvPicPr>
            <a:picLocks noGrp="1" noChangeAspect="1"/>
          </p:cNvPicPr>
          <p:nvPr>
            <p:ph sz="half" idx="1"/>
          </p:nvPr>
        </p:nvPicPr>
        <p:blipFill>
          <a:blip r:embed="rId2" cstate="print"/>
          <a:stretch>
            <a:fillRect/>
          </a:stretch>
        </p:blipFill>
        <p:spPr>
          <a:xfrm>
            <a:off x="973690" y="1481138"/>
            <a:ext cx="3005619" cy="452596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Life swallowed death</a:t>
            </a:r>
          </a:p>
          <a:p>
            <a:r>
              <a:rPr lang="en-US" dirty="0" smtClean="0"/>
              <a:t>God has raised up for us a mighty savior</a:t>
            </a:r>
            <a:endParaRPr lang="en-US" dirty="0"/>
          </a:p>
        </p:txBody>
      </p:sp>
      <p:pic>
        <p:nvPicPr>
          <p:cNvPr id="7" name="Content Placeholder 6" descr="resurrection 03.jpg"/>
          <p:cNvPicPr>
            <a:picLocks noGrp="1" noChangeAspect="1"/>
          </p:cNvPicPr>
          <p:nvPr>
            <p:ph sz="half" idx="2"/>
          </p:nvPr>
        </p:nvPicPr>
        <p:blipFill>
          <a:blip r:embed="rId2" cstate="print"/>
          <a:stretch>
            <a:fillRect/>
          </a:stretch>
        </p:blipFill>
        <p:spPr>
          <a:xfrm>
            <a:off x="5126728" y="1481138"/>
            <a:ext cx="3081544" cy="4525962"/>
          </a:xfrm>
        </p:spPr>
      </p:pic>
      <p:sp>
        <p:nvSpPr>
          <p:cNvPr id="4" name="Title 3"/>
          <p:cNvSpPr>
            <a:spLocks noGrp="1"/>
          </p:cNvSpPr>
          <p:nvPr>
            <p:ph type="title"/>
          </p:nvPr>
        </p:nvSpPr>
        <p:spPr/>
        <p:txBody>
          <a:bodyPr/>
          <a:lstStyle/>
          <a:p>
            <a:r>
              <a:rPr lang="en-US" dirty="0" smtClean="0"/>
              <a:t>I left my tears at his tomb</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esus lives.jpg"/>
          <p:cNvPicPr>
            <a:picLocks noGrp="1" noChangeAspect="1"/>
          </p:cNvPicPr>
          <p:nvPr>
            <p:ph sz="half" idx="1"/>
          </p:nvPr>
        </p:nvPicPr>
        <p:blipFill>
          <a:blip r:embed="rId2" cstate="print"/>
          <a:stretch>
            <a:fillRect/>
          </a:stretch>
        </p:blipFill>
        <p:spPr>
          <a:xfrm>
            <a:off x="457200" y="2229644"/>
            <a:ext cx="4038600" cy="3028950"/>
          </a:xfrm>
        </p:spPr>
      </p:pic>
      <p:sp>
        <p:nvSpPr>
          <p:cNvPr id="5" name="Content Placeholder 4"/>
          <p:cNvSpPr>
            <a:spLocks noGrp="1"/>
          </p:cNvSpPr>
          <p:nvPr>
            <p:ph sz="half" idx="2"/>
          </p:nvPr>
        </p:nvSpPr>
        <p:spPr/>
        <p:txBody>
          <a:bodyPr/>
          <a:lstStyle/>
          <a:p>
            <a:r>
              <a:rPr lang="en-US" dirty="0" smtClean="0"/>
              <a:t>Receive the Holy Spirit</a:t>
            </a:r>
          </a:p>
          <a:p>
            <a:r>
              <a:rPr lang="en-US" dirty="0" smtClean="0"/>
              <a:t>Whose sins you forgive, they are forgiven</a:t>
            </a:r>
            <a:endParaRPr lang="en-US" dirty="0"/>
          </a:p>
        </p:txBody>
      </p:sp>
      <p:sp>
        <p:nvSpPr>
          <p:cNvPr id="3" name="Title 2"/>
          <p:cNvSpPr>
            <a:spLocks noGrp="1"/>
          </p:cNvSpPr>
          <p:nvPr>
            <p:ph type="title"/>
          </p:nvPr>
        </p:nvSpPr>
        <p:spPr/>
        <p:txBody>
          <a:bodyPr/>
          <a:lstStyle/>
          <a:p>
            <a:r>
              <a:rPr lang="en-US" dirty="0" smtClean="0"/>
              <a:t>Peace be with you</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urin.jpg"/>
          <p:cNvPicPr>
            <a:picLocks noGrp="1" noChangeAspect="1"/>
          </p:cNvPicPr>
          <p:nvPr>
            <p:ph sz="half" idx="1"/>
          </p:nvPr>
        </p:nvPicPr>
        <p:blipFill>
          <a:blip r:embed="rId2" cstate="print"/>
          <a:stretch>
            <a:fillRect/>
          </a:stretch>
        </p:blipFill>
        <p:spPr>
          <a:xfrm>
            <a:off x="838200" y="1624806"/>
            <a:ext cx="3276600" cy="4238625"/>
          </a:xfrm>
        </p:spPr>
      </p:pic>
      <p:sp>
        <p:nvSpPr>
          <p:cNvPr id="5" name="Content Placeholder 4"/>
          <p:cNvSpPr>
            <a:spLocks noGrp="1"/>
          </p:cNvSpPr>
          <p:nvPr>
            <p:ph sz="half" idx="2"/>
          </p:nvPr>
        </p:nvSpPr>
        <p:spPr/>
        <p:txBody>
          <a:bodyPr/>
          <a:lstStyle/>
          <a:p>
            <a:r>
              <a:rPr lang="en-US" dirty="0" smtClean="0"/>
              <a:t>One died for all, all died.</a:t>
            </a:r>
          </a:p>
          <a:p>
            <a:r>
              <a:rPr lang="en-US" dirty="0" smtClean="0"/>
              <a:t>One rose for all, all rose.</a:t>
            </a:r>
          </a:p>
          <a:p>
            <a:r>
              <a:rPr lang="en-US" dirty="0" smtClean="0"/>
              <a:t>Contemplate the face of Jesus with Mary</a:t>
            </a:r>
            <a:endParaRPr lang="en-US" dirty="0"/>
          </a:p>
        </p:txBody>
      </p:sp>
      <p:sp>
        <p:nvSpPr>
          <p:cNvPr id="3" name="Title 2"/>
          <p:cNvSpPr>
            <a:spLocks noGrp="1"/>
          </p:cNvSpPr>
          <p:nvPr>
            <p:ph type="title"/>
          </p:nvPr>
        </p:nvSpPr>
        <p:spPr/>
        <p:txBody>
          <a:bodyPr/>
          <a:lstStyle/>
          <a:p>
            <a:r>
              <a:rPr lang="en-US" dirty="0" smtClean="0"/>
              <a:t>I was dead, now I am alive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Glory be to the Father …</a:t>
            </a:r>
            <a:endParaRPr lang="en-US" dirty="0"/>
          </a:p>
        </p:txBody>
      </p:sp>
      <p:pic>
        <p:nvPicPr>
          <p:cNvPr id="6" name="Content Placeholder 5" descr="baptism.jpg"/>
          <p:cNvPicPr>
            <a:picLocks noGrp="1" noChangeAspect="1"/>
          </p:cNvPicPr>
          <p:nvPr>
            <p:ph idx="1"/>
          </p:nvPr>
        </p:nvPicPr>
        <p:blipFill>
          <a:blip r:embed="rId2" cstate="print"/>
          <a:stretch>
            <a:fillRect/>
          </a:stretch>
        </p:blipFill>
        <p:spPr>
          <a:xfrm>
            <a:off x="1554692" y="1481138"/>
            <a:ext cx="6034616" cy="4525962"/>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Oh my Jesus, forgive us our sins</a:t>
            </a:r>
            <a:endParaRPr lang="en-US" dirty="0"/>
          </a:p>
        </p:txBody>
      </p:sp>
      <p:pic>
        <p:nvPicPr>
          <p:cNvPr id="6" name="Content Placeholder 5" descr="forgiven.jpg"/>
          <p:cNvPicPr>
            <a:picLocks noGrp="1" noChangeAspect="1"/>
          </p:cNvPicPr>
          <p:nvPr>
            <p:ph idx="1"/>
          </p:nvPr>
        </p:nvPicPr>
        <p:blipFill>
          <a:blip r:embed="rId2" cstate="print"/>
          <a:stretch>
            <a:fillRect/>
          </a:stretch>
        </p:blipFill>
        <p:spPr>
          <a:xfrm>
            <a:off x="3276600" y="1600200"/>
            <a:ext cx="1955024" cy="347472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Mt Zion.jpg"/>
          <p:cNvPicPr>
            <a:picLocks noGrp="1" noChangeAspect="1"/>
          </p:cNvPicPr>
          <p:nvPr>
            <p:ph sz="half" idx="1"/>
          </p:nvPr>
        </p:nvPicPr>
        <p:blipFill>
          <a:blip r:embed="rId2" cstate="print"/>
          <a:stretch>
            <a:fillRect/>
          </a:stretch>
        </p:blipFill>
        <p:spPr>
          <a:xfrm>
            <a:off x="457200" y="2608494"/>
            <a:ext cx="4038600" cy="2271249"/>
          </a:xfrm>
        </p:spPr>
      </p:pic>
      <p:sp>
        <p:nvSpPr>
          <p:cNvPr id="5" name="Content Placeholder 4"/>
          <p:cNvSpPr>
            <a:spLocks noGrp="1"/>
          </p:cNvSpPr>
          <p:nvPr>
            <p:ph sz="half" idx="2"/>
          </p:nvPr>
        </p:nvSpPr>
        <p:spPr/>
        <p:txBody>
          <a:bodyPr/>
          <a:lstStyle/>
          <a:p>
            <a:r>
              <a:rPr lang="en-US" dirty="0" smtClean="0"/>
              <a:t>He took them to a hill outside Jerusalem</a:t>
            </a:r>
          </a:p>
          <a:p>
            <a:r>
              <a:rPr lang="en-US" dirty="0" smtClean="0"/>
              <a:t>Wait here for the Holy Spirit, then go and make disciples</a:t>
            </a:r>
          </a:p>
          <a:p>
            <a:r>
              <a:rPr lang="en-US" dirty="0" smtClean="0"/>
              <a:t>Our Father…</a:t>
            </a:r>
            <a:endParaRPr lang="en-US" dirty="0"/>
          </a:p>
        </p:txBody>
      </p:sp>
      <p:sp>
        <p:nvSpPr>
          <p:cNvPr id="3" name="Title 2"/>
          <p:cNvSpPr>
            <a:spLocks noGrp="1"/>
          </p:cNvSpPr>
          <p:nvPr>
            <p:ph type="title"/>
          </p:nvPr>
        </p:nvSpPr>
        <p:spPr/>
        <p:txBody>
          <a:bodyPr>
            <a:normAutofit/>
          </a:bodyPr>
          <a:lstStyle/>
          <a:p>
            <a:r>
              <a:rPr lang="en-US" dirty="0" smtClean="0"/>
              <a:t>The Ascension into heaven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Glorious Mysteries</a:t>
            </a:r>
            <a:endParaRPr lang="en-US" dirty="0"/>
          </a:p>
        </p:txBody>
      </p:sp>
      <p:pic>
        <p:nvPicPr>
          <p:cNvPr id="6" name="Content Placeholder 5" descr="recite rosary.jpg"/>
          <p:cNvPicPr>
            <a:picLocks noGrp="1" noChangeAspect="1"/>
          </p:cNvPicPr>
          <p:nvPr>
            <p:ph idx="1"/>
          </p:nvPr>
        </p:nvPicPr>
        <p:blipFill>
          <a:blip r:embed="rId2" cstate="print"/>
          <a:stretch>
            <a:fillRect/>
          </a:stretch>
        </p:blipFill>
        <p:spPr>
          <a:xfrm>
            <a:off x="2924016" y="1600200"/>
            <a:ext cx="3295968" cy="4708525"/>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scension Sunday.jpg"/>
          <p:cNvPicPr>
            <a:picLocks noGrp="1" noChangeAspect="1"/>
          </p:cNvPicPr>
          <p:nvPr>
            <p:ph sz="half" idx="1"/>
          </p:nvPr>
        </p:nvPicPr>
        <p:blipFill>
          <a:blip r:embed="rId2" cstate="print"/>
          <a:stretch>
            <a:fillRect/>
          </a:stretch>
        </p:blipFill>
        <p:spPr>
          <a:xfrm>
            <a:off x="457200" y="1724819"/>
            <a:ext cx="4038600" cy="4038600"/>
          </a:xfrm>
        </p:spPr>
      </p:pic>
      <p:sp>
        <p:nvSpPr>
          <p:cNvPr id="5" name="Content Placeholder 4"/>
          <p:cNvSpPr>
            <a:spLocks noGrp="1"/>
          </p:cNvSpPr>
          <p:nvPr>
            <p:ph sz="half" idx="2"/>
          </p:nvPr>
        </p:nvSpPr>
        <p:spPr/>
        <p:txBody>
          <a:bodyPr/>
          <a:lstStyle/>
          <a:p>
            <a:r>
              <a:rPr lang="en-US" dirty="0" smtClean="0"/>
              <a:t>If I be lifted up, I will draw all men to me</a:t>
            </a:r>
            <a:endParaRPr lang="en-US" dirty="0"/>
          </a:p>
        </p:txBody>
      </p:sp>
      <p:sp>
        <p:nvSpPr>
          <p:cNvPr id="3" name="Title 2"/>
          <p:cNvSpPr>
            <a:spLocks noGrp="1"/>
          </p:cNvSpPr>
          <p:nvPr>
            <p:ph type="title"/>
          </p:nvPr>
        </p:nvSpPr>
        <p:spPr/>
        <p:txBody>
          <a:bodyPr/>
          <a:lstStyle/>
          <a:p>
            <a:r>
              <a:rPr lang="en-US" dirty="0" smtClean="0"/>
              <a:t>I will be with you forever</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scension 2.jpg"/>
          <p:cNvPicPr>
            <a:picLocks noGrp="1" noChangeAspect="1"/>
          </p:cNvPicPr>
          <p:nvPr>
            <p:ph sz="half" idx="1"/>
          </p:nvPr>
        </p:nvPicPr>
        <p:blipFill>
          <a:blip r:embed="rId2" cstate="print"/>
          <a:stretch>
            <a:fillRect/>
          </a:stretch>
        </p:blipFill>
        <p:spPr>
          <a:xfrm>
            <a:off x="1203573" y="1481138"/>
            <a:ext cx="2545854" cy="4525962"/>
          </a:xfrm>
        </p:spPr>
      </p:pic>
      <p:sp>
        <p:nvSpPr>
          <p:cNvPr id="5" name="Content Placeholder 4"/>
          <p:cNvSpPr>
            <a:spLocks noGrp="1"/>
          </p:cNvSpPr>
          <p:nvPr>
            <p:ph sz="half" idx="2"/>
          </p:nvPr>
        </p:nvSpPr>
        <p:spPr/>
        <p:txBody>
          <a:bodyPr/>
          <a:lstStyle/>
          <a:p>
            <a:r>
              <a:rPr lang="en-US" dirty="0" smtClean="0"/>
              <a:t>He will return just as he left</a:t>
            </a:r>
            <a:endParaRPr lang="en-US" dirty="0"/>
          </a:p>
        </p:txBody>
      </p:sp>
      <p:sp>
        <p:nvSpPr>
          <p:cNvPr id="3" name="Title 2"/>
          <p:cNvSpPr>
            <a:spLocks noGrp="1"/>
          </p:cNvSpPr>
          <p:nvPr>
            <p:ph type="title"/>
          </p:nvPr>
        </p:nvSpPr>
        <p:spPr/>
        <p:txBody>
          <a:bodyPr>
            <a:normAutofit fontScale="90000"/>
          </a:bodyPr>
          <a:lstStyle/>
          <a:p>
            <a:r>
              <a:rPr lang="en-US" dirty="0" smtClean="0"/>
              <a:t>Angels asked why they stood there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scension.jpg"/>
          <p:cNvPicPr>
            <a:picLocks noGrp="1" noChangeAspect="1"/>
          </p:cNvPicPr>
          <p:nvPr>
            <p:ph sz="half" idx="1"/>
          </p:nvPr>
        </p:nvPicPr>
        <p:blipFill>
          <a:blip r:embed="rId2" cstate="print"/>
          <a:stretch>
            <a:fillRect/>
          </a:stretch>
        </p:blipFill>
        <p:spPr>
          <a:xfrm>
            <a:off x="457200" y="1724819"/>
            <a:ext cx="4038600" cy="4038600"/>
          </a:xfrm>
        </p:spPr>
      </p:pic>
      <p:sp>
        <p:nvSpPr>
          <p:cNvPr id="3" name="Content Placeholder 2"/>
          <p:cNvSpPr>
            <a:spLocks noGrp="1"/>
          </p:cNvSpPr>
          <p:nvPr>
            <p:ph sz="half" idx="2"/>
          </p:nvPr>
        </p:nvSpPr>
        <p:spPr/>
        <p:txBody>
          <a:bodyPr/>
          <a:lstStyle/>
          <a:p>
            <a:r>
              <a:rPr lang="en-US" dirty="0" smtClean="0"/>
              <a:t>Holy, Holy, Holy,</a:t>
            </a:r>
          </a:p>
          <a:p>
            <a:r>
              <a:rPr lang="en-US" dirty="0" smtClean="0"/>
              <a:t>Lord God of hosts!</a:t>
            </a:r>
          </a:p>
          <a:p>
            <a:r>
              <a:rPr lang="en-US" dirty="0" smtClean="0"/>
              <a:t>Heaven and earth are full of your glory.</a:t>
            </a:r>
          </a:p>
          <a:p>
            <a:r>
              <a:rPr lang="en-US" dirty="0" smtClean="0"/>
              <a:t>Hosanna in the highest!</a:t>
            </a:r>
            <a:endParaRPr lang="en-US" dirty="0"/>
          </a:p>
        </p:txBody>
      </p:sp>
      <p:sp>
        <p:nvSpPr>
          <p:cNvPr id="4" name="Title 3"/>
          <p:cNvSpPr>
            <a:spLocks noGrp="1"/>
          </p:cNvSpPr>
          <p:nvPr>
            <p:ph type="title"/>
          </p:nvPr>
        </p:nvSpPr>
        <p:spPr/>
        <p:txBody>
          <a:bodyPr/>
          <a:lstStyle/>
          <a:p>
            <a:r>
              <a:rPr lang="en-US" dirty="0" smtClean="0"/>
              <a:t>God Mounts his throne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 saw one like the Son of Man</a:t>
            </a:r>
            <a:endParaRPr lang="en-US" dirty="0"/>
          </a:p>
        </p:txBody>
      </p:sp>
      <p:pic>
        <p:nvPicPr>
          <p:cNvPr id="4" name="Content Placeholder 7" descr="son of man clouds.jpg"/>
          <p:cNvPicPr>
            <a:picLocks noGrp="1" noChangeAspect="1"/>
          </p:cNvPicPr>
          <p:nvPr>
            <p:ph idx="1"/>
          </p:nvPr>
        </p:nvPicPr>
        <p:blipFill>
          <a:blip r:embed="rId2" cstate="print"/>
          <a:stretch>
            <a:fillRect/>
          </a:stretch>
        </p:blipFill>
        <p:spPr>
          <a:xfrm>
            <a:off x="2552007" y="1801019"/>
            <a:ext cx="4039985" cy="38862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r>
              <a:rPr lang="en-US" dirty="0" smtClean="0"/>
              <a:t>With whom I am well pleased.</a:t>
            </a:r>
          </a:p>
          <a:p>
            <a:r>
              <a:rPr lang="en-US" dirty="0" smtClean="0"/>
              <a:t>Sit at my  right hand while I put your enemies under your feet</a:t>
            </a:r>
            <a:endParaRPr lang="en-US" dirty="0"/>
          </a:p>
        </p:txBody>
      </p:sp>
      <p:pic>
        <p:nvPicPr>
          <p:cNvPr id="8" name="Content Placeholder 7" descr="Father son.jpg"/>
          <p:cNvPicPr>
            <a:picLocks noGrp="1" noChangeAspect="1"/>
          </p:cNvPicPr>
          <p:nvPr>
            <p:ph sz="half" idx="2"/>
          </p:nvPr>
        </p:nvPicPr>
        <p:blipFill>
          <a:blip r:embed="rId2" cstate="print"/>
          <a:stretch>
            <a:fillRect/>
          </a:stretch>
        </p:blipFill>
        <p:spPr>
          <a:xfrm>
            <a:off x="4648200" y="1724819"/>
            <a:ext cx="4038600" cy="4038600"/>
          </a:xfrm>
        </p:spPr>
      </p:pic>
      <p:sp>
        <p:nvSpPr>
          <p:cNvPr id="3" name="Title 2"/>
          <p:cNvSpPr>
            <a:spLocks noGrp="1"/>
          </p:cNvSpPr>
          <p:nvPr>
            <p:ph type="title"/>
          </p:nvPr>
        </p:nvSpPr>
        <p:spPr/>
        <p:txBody>
          <a:bodyPr/>
          <a:lstStyle/>
          <a:p>
            <a:r>
              <a:rPr lang="en-US" dirty="0" smtClean="0"/>
              <a:t>You are my beloved Son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Glory be to the Father</a:t>
            </a:r>
            <a:endParaRPr lang="en-US" dirty="0"/>
          </a:p>
        </p:txBody>
      </p:sp>
      <p:sp>
        <p:nvSpPr>
          <p:cNvPr id="3" name="Content Placeholder 2"/>
          <p:cNvSpPr>
            <a:spLocks noGrp="1"/>
          </p:cNvSpPr>
          <p:nvPr>
            <p:ph sz="half" idx="1"/>
          </p:nvPr>
        </p:nvSpPr>
        <p:spPr/>
        <p:txBody>
          <a:bodyPr/>
          <a:lstStyle/>
          <a:p>
            <a:r>
              <a:rPr lang="en-US" dirty="0" smtClean="0"/>
              <a:t>And to the Son and to the Holy Spirit</a:t>
            </a:r>
          </a:p>
          <a:p>
            <a:r>
              <a:rPr lang="en-US" dirty="0" smtClean="0"/>
              <a:t>As it was in the beginning is now and every shall be, world without end.</a:t>
            </a:r>
          </a:p>
          <a:p>
            <a:r>
              <a:rPr lang="en-US" dirty="0" smtClean="0"/>
              <a:t>Amen.</a:t>
            </a:r>
            <a:endParaRPr lang="en-US" dirty="0"/>
          </a:p>
        </p:txBody>
      </p:sp>
      <p:pic>
        <p:nvPicPr>
          <p:cNvPr id="5" name="Content Placeholder 4" descr="Father son.jpg"/>
          <p:cNvPicPr>
            <a:picLocks noGrp="1" noChangeAspect="1"/>
          </p:cNvPicPr>
          <p:nvPr>
            <p:ph sz="half" idx="2"/>
          </p:nvPr>
        </p:nvPicPr>
        <p:blipFill>
          <a:blip r:embed="rId2" cstate="print"/>
          <a:stretch>
            <a:fillRect/>
          </a:stretch>
        </p:blipFill>
        <p:spPr>
          <a:xfrm>
            <a:off x="4648200" y="1843881"/>
            <a:ext cx="4038600" cy="40386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“Oh My Jesus forgive us our sins</a:t>
            </a:r>
            <a:endParaRPr lang="en-US" dirty="0"/>
          </a:p>
        </p:txBody>
      </p:sp>
      <p:sp>
        <p:nvSpPr>
          <p:cNvPr id="3" name="Content Placeholder 2"/>
          <p:cNvSpPr>
            <a:spLocks noGrp="1"/>
          </p:cNvSpPr>
          <p:nvPr>
            <p:ph sz="half" idx="1"/>
          </p:nvPr>
        </p:nvSpPr>
        <p:spPr/>
        <p:txBody>
          <a:bodyPr>
            <a:normAutofit/>
          </a:bodyPr>
          <a:lstStyle/>
          <a:p>
            <a:r>
              <a:rPr lang="en-US" dirty="0" smtClean="0"/>
              <a:t>Save us from the fires of hell, lead all souls to heaven, especially those who most need of thy mercy.”</a:t>
            </a:r>
          </a:p>
          <a:p>
            <a:endParaRPr lang="en-US" dirty="0"/>
          </a:p>
        </p:txBody>
      </p:sp>
      <p:pic>
        <p:nvPicPr>
          <p:cNvPr id="7" name="Content Placeholder 6" descr="hell-burning.jpg"/>
          <p:cNvPicPr>
            <a:picLocks noGrp="1" noChangeAspect="1"/>
          </p:cNvPicPr>
          <p:nvPr>
            <p:ph sz="half" idx="2"/>
          </p:nvPr>
        </p:nvPicPr>
        <p:blipFill>
          <a:blip r:embed="rId2" cstate="print"/>
          <a:stretch>
            <a:fillRect/>
          </a:stretch>
        </p:blipFill>
        <p:spPr>
          <a:xfrm>
            <a:off x="4656138" y="2418850"/>
            <a:ext cx="4038600" cy="3228388"/>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Last Supper pilgrims.jpg"/>
          <p:cNvPicPr>
            <a:picLocks noGrp="1" noChangeAspect="1"/>
          </p:cNvPicPr>
          <p:nvPr>
            <p:ph sz="half" idx="1"/>
          </p:nvPr>
        </p:nvPicPr>
        <p:blipFill>
          <a:blip r:embed="rId2" cstate="print"/>
          <a:stretch>
            <a:fillRect/>
          </a:stretch>
        </p:blipFill>
        <p:spPr>
          <a:xfrm>
            <a:off x="457200" y="1752600"/>
            <a:ext cx="4038600" cy="2272752"/>
          </a:xfrm>
        </p:spPr>
      </p:pic>
      <p:sp>
        <p:nvSpPr>
          <p:cNvPr id="5" name="Content Placeholder 4"/>
          <p:cNvSpPr>
            <a:spLocks noGrp="1"/>
          </p:cNvSpPr>
          <p:nvPr>
            <p:ph sz="half" idx="2"/>
          </p:nvPr>
        </p:nvSpPr>
        <p:spPr/>
        <p:txBody>
          <a:bodyPr/>
          <a:lstStyle/>
          <a:p>
            <a:r>
              <a:rPr lang="en-US" dirty="0" smtClean="0"/>
              <a:t>They prayed and fasted in the Upper Room for nine days</a:t>
            </a:r>
          </a:p>
          <a:p>
            <a:r>
              <a:rPr lang="en-US" dirty="0" smtClean="0"/>
              <a:t>(the upper room)</a:t>
            </a:r>
          </a:p>
          <a:p>
            <a:endParaRPr lang="en-US" dirty="0" smtClean="0"/>
          </a:p>
          <a:p>
            <a:r>
              <a:rPr lang="en-US" dirty="0" smtClean="0"/>
              <a:t>Our Father …</a:t>
            </a:r>
            <a:endParaRPr lang="en-US" dirty="0"/>
          </a:p>
        </p:txBody>
      </p:sp>
      <p:sp>
        <p:nvSpPr>
          <p:cNvPr id="3" name="Title 2"/>
          <p:cNvSpPr>
            <a:spLocks noGrp="1"/>
          </p:cNvSpPr>
          <p:nvPr>
            <p:ph type="title"/>
          </p:nvPr>
        </p:nvSpPr>
        <p:spPr/>
        <p:txBody>
          <a:bodyPr/>
          <a:lstStyle/>
          <a:p>
            <a:r>
              <a:rPr lang="en-US" dirty="0" smtClean="0"/>
              <a:t>The Descent of the Holy Spirit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ly Spirit bronze.jpg"/>
          <p:cNvPicPr>
            <a:picLocks noGrp="1" noChangeAspect="1"/>
          </p:cNvPicPr>
          <p:nvPr>
            <p:ph sz="half" idx="1"/>
          </p:nvPr>
        </p:nvPicPr>
        <p:blipFill>
          <a:blip r:embed="rId2" cstate="print"/>
          <a:stretch>
            <a:fillRect/>
          </a:stretch>
        </p:blipFill>
        <p:spPr>
          <a:xfrm>
            <a:off x="1203573" y="1481138"/>
            <a:ext cx="2545854" cy="4525962"/>
          </a:xfrm>
        </p:spPr>
      </p:pic>
      <p:sp>
        <p:nvSpPr>
          <p:cNvPr id="5" name="Content Placeholder 4"/>
          <p:cNvSpPr>
            <a:spLocks noGrp="1"/>
          </p:cNvSpPr>
          <p:nvPr>
            <p:ph sz="half" idx="2"/>
          </p:nvPr>
        </p:nvSpPr>
        <p:spPr/>
        <p:txBody>
          <a:bodyPr/>
          <a:lstStyle/>
          <a:p>
            <a:r>
              <a:rPr lang="en-US" dirty="0" smtClean="0"/>
              <a:t>And she taught them about the Holy Spirit</a:t>
            </a:r>
          </a:p>
          <a:p>
            <a:r>
              <a:rPr lang="en-US" dirty="0" smtClean="0"/>
              <a:t>Then they heard a sound like wind</a:t>
            </a:r>
            <a:endParaRPr lang="en-US" dirty="0"/>
          </a:p>
        </p:txBody>
      </p:sp>
      <p:sp>
        <p:nvSpPr>
          <p:cNvPr id="3" name="Title 2"/>
          <p:cNvSpPr>
            <a:spLocks noGrp="1"/>
          </p:cNvSpPr>
          <p:nvPr>
            <p:ph type="title"/>
          </p:nvPr>
        </p:nvSpPr>
        <p:spPr/>
        <p:txBody>
          <a:bodyPr/>
          <a:lstStyle/>
          <a:p>
            <a:r>
              <a:rPr lang="en-US" dirty="0" smtClean="0"/>
              <a:t>And Mary was with them</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entecost birthday.jpg"/>
          <p:cNvPicPr>
            <a:picLocks noGrp="1" noChangeAspect="1"/>
          </p:cNvPicPr>
          <p:nvPr>
            <p:ph sz="half" idx="1"/>
          </p:nvPr>
        </p:nvPicPr>
        <p:blipFill>
          <a:blip r:embed="rId2" cstate="print"/>
          <a:stretch>
            <a:fillRect/>
          </a:stretch>
        </p:blipFill>
        <p:spPr>
          <a:xfrm>
            <a:off x="895556" y="1481138"/>
            <a:ext cx="3161887" cy="4525962"/>
          </a:xfrm>
        </p:spPr>
      </p:pic>
      <p:sp>
        <p:nvSpPr>
          <p:cNvPr id="3" name="Content Placeholder 2"/>
          <p:cNvSpPr>
            <a:spLocks noGrp="1"/>
          </p:cNvSpPr>
          <p:nvPr>
            <p:ph sz="half" idx="2"/>
          </p:nvPr>
        </p:nvSpPr>
        <p:spPr/>
        <p:txBody>
          <a:bodyPr/>
          <a:lstStyle/>
          <a:p>
            <a:r>
              <a:rPr lang="en-US" dirty="0" smtClean="0"/>
              <a:t>And the Church conceived on Calvary was born on Pentecost</a:t>
            </a:r>
            <a:endParaRPr lang="en-US" dirty="0"/>
          </a:p>
        </p:txBody>
      </p:sp>
      <p:sp>
        <p:nvSpPr>
          <p:cNvPr id="4" name="Title 3"/>
          <p:cNvSpPr>
            <a:spLocks noGrp="1"/>
          </p:cNvSpPr>
          <p:nvPr>
            <p:ph type="title"/>
          </p:nvPr>
        </p:nvSpPr>
        <p:spPr/>
        <p:txBody>
          <a:bodyPr/>
          <a:lstStyle/>
          <a:p>
            <a:r>
              <a:rPr lang="en-US" dirty="0" smtClean="0"/>
              <a:t>And tongues of fire came down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 believe in God</a:t>
            </a:r>
            <a:endParaRPr lang="en-US" dirty="0"/>
          </a:p>
        </p:txBody>
      </p:sp>
      <p:sp>
        <p:nvSpPr>
          <p:cNvPr id="5" name="Content Placeholder 4"/>
          <p:cNvSpPr>
            <a:spLocks noGrp="1"/>
          </p:cNvSpPr>
          <p:nvPr>
            <p:ph sz="half" idx="1"/>
          </p:nvPr>
        </p:nvSpPr>
        <p:spPr/>
        <p:txBody>
          <a:bodyPr/>
          <a:lstStyle/>
          <a:p>
            <a:r>
              <a:rPr lang="en-US" dirty="0" smtClean="0"/>
              <a:t>The Father Almighty creator of heaven and earth</a:t>
            </a:r>
            <a:endParaRPr lang="en-US" dirty="0"/>
          </a:p>
        </p:txBody>
      </p:sp>
      <p:pic>
        <p:nvPicPr>
          <p:cNvPr id="7" name="Content Placeholder 6" descr="earth.png"/>
          <p:cNvPicPr>
            <a:picLocks noGrp="1" noChangeAspect="1"/>
          </p:cNvPicPr>
          <p:nvPr>
            <p:ph sz="half" idx="2"/>
          </p:nvPr>
        </p:nvPicPr>
        <p:blipFill>
          <a:blip r:embed="rId2" cstate="print"/>
          <a:stretch>
            <a:fillRect/>
          </a:stretch>
        </p:blipFill>
        <p:spPr>
          <a:xfrm>
            <a:off x="4648200" y="1843881"/>
            <a:ext cx="4038600" cy="40386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Holy Spirit.jpg"/>
          <p:cNvPicPr>
            <a:picLocks noGrp="1" noChangeAspect="1"/>
          </p:cNvPicPr>
          <p:nvPr>
            <p:ph sz="half" idx="1"/>
          </p:nvPr>
        </p:nvPicPr>
        <p:blipFill>
          <a:blip r:embed="rId2" cstate="print"/>
          <a:stretch>
            <a:fillRect/>
          </a:stretch>
        </p:blipFill>
        <p:spPr>
          <a:xfrm>
            <a:off x="457200" y="1724819"/>
            <a:ext cx="4038600" cy="4038600"/>
          </a:xfrm>
        </p:spPr>
      </p:pic>
      <p:sp>
        <p:nvSpPr>
          <p:cNvPr id="5" name="Content Placeholder 4"/>
          <p:cNvSpPr>
            <a:spLocks noGrp="1"/>
          </p:cNvSpPr>
          <p:nvPr>
            <p:ph sz="half" idx="2"/>
          </p:nvPr>
        </p:nvSpPr>
        <p:spPr/>
        <p:txBody>
          <a:bodyPr/>
          <a:lstStyle/>
          <a:p>
            <a:r>
              <a:rPr lang="en-US" dirty="0" smtClean="0"/>
              <a:t>And they boldly proclaimed</a:t>
            </a:r>
          </a:p>
          <a:p>
            <a:r>
              <a:rPr lang="en-US" dirty="0" smtClean="0"/>
              <a:t>“Jesus is Lord!”</a:t>
            </a:r>
          </a:p>
          <a:p>
            <a:r>
              <a:rPr lang="en-US" dirty="0" smtClean="0"/>
              <a:t>And they were filled with joy and exultation!</a:t>
            </a:r>
            <a:endParaRPr lang="en-US" dirty="0"/>
          </a:p>
        </p:txBody>
      </p:sp>
      <p:sp>
        <p:nvSpPr>
          <p:cNvPr id="3" name="Title 2"/>
          <p:cNvSpPr>
            <a:spLocks noGrp="1"/>
          </p:cNvSpPr>
          <p:nvPr>
            <p:ph type="title"/>
          </p:nvPr>
        </p:nvSpPr>
        <p:spPr/>
        <p:txBody>
          <a:bodyPr/>
          <a:lstStyle/>
          <a:p>
            <a:r>
              <a:rPr lang="en-US" dirty="0" smtClean="0"/>
              <a:t>And the power of God came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ly Spirit.jpg"/>
          <p:cNvPicPr>
            <a:picLocks noGrp="1" noChangeAspect="1"/>
          </p:cNvPicPr>
          <p:nvPr>
            <p:ph sz="half" idx="1"/>
          </p:nvPr>
        </p:nvPicPr>
        <p:blipFill>
          <a:blip r:embed="rId2" cstate="print"/>
          <a:stretch>
            <a:fillRect/>
          </a:stretch>
        </p:blipFill>
        <p:spPr>
          <a:xfrm>
            <a:off x="887699" y="1481138"/>
            <a:ext cx="3177602" cy="4525962"/>
          </a:xfrm>
        </p:spPr>
      </p:pic>
      <p:sp>
        <p:nvSpPr>
          <p:cNvPr id="5" name="Content Placeholder 4"/>
          <p:cNvSpPr>
            <a:spLocks noGrp="1"/>
          </p:cNvSpPr>
          <p:nvPr>
            <p:ph sz="half" idx="2"/>
          </p:nvPr>
        </p:nvSpPr>
        <p:spPr/>
        <p:txBody>
          <a:bodyPr/>
          <a:lstStyle/>
          <a:p>
            <a:r>
              <a:rPr lang="en-US" dirty="0" smtClean="0"/>
              <a:t>The wind was the breath of God</a:t>
            </a:r>
          </a:p>
          <a:p>
            <a:r>
              <a:rPr lang="en-US" dirty="0" smtClean="0"/>
              <a:t>Breathe on me, Breath of God</a:t>
            </a:r>
          </a:p>
          <a:p>
            <a:r>
              <a:rPr lang="en-US" dirty="0" smtClean="0"/>
              <a:t>Act in me Holy Spirit</a:t>
            </a:r>
          </a:p>
          <a:p>
            <a:r>
              <a:rPr lang="en-US" dirty="0" smtClean="0"/>
              <a:t>Love through me</a:t>
            </a:r>
          </a:p>
          <a:p>
            <a:r>
              <a:rPr lang="en-US" dirty="0" smtClean="0"/>
              <a:t>Love of God</a:t>
            </a:r>
            <a:endParaRPr lang="en-US" dirty="0"/>
          </a:p>
        </p:txBody>
      </p:sp>
      <p:sp>
        <p:nvSpPr>
          <p:cNvPr id="3" name="Title 2"/>
          <p:cNvSpPr>
            <a:spLocks noGrp="1"/>
          </p:cNvSpPr>
          <p:nvPr>
            <p:ph type="title"/>
          </p:nvPr>
        </p:nvSpPr>
        <p:spPr/>
        <p:txBody>
          <a:bodyPr>
            <a:normAutofit fontScale="90000"/>
          </a:bodyPr>
          <a:lstStyle/>
          <a:p>
            <a:r>
              <a:rPr lang="en-US" dirty="0" smtClean="0"/>
              <a:t>The Holy Spirit came upon them</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7 gifts.jpg"/>
          <p:cNvPicPr>
            <a:picLocks noGrp="1" noChangeAspect="1"/>
          </p:cNvPicPr>
          <p:nvPr>
            <p:ph sz="half" idx="1"/>
          </p:nvPr>
        </p:nvPicPr>
        <p:blipFill>
          <a:blip r:embed="rId2" cstate="print"/>
          <a:stretch>
            <a:fillRect/>
          </a:stretch>
        </p:blipFill>
        <p:spPr>
          <a:xfrm>
            <a:off x="533400" y="1676400"/>
            <a:ext cx="4038600" cy="3033437"/>
          </a:xfrm>
        </p:spPr>
      </p:pic>
      <p:sp>
        <p:nvSpPr>
          <p:cNvPr id="4" name="Content Placeholder 3"/>
          <p:cNvSpPr>
            <a:spLocks noGrp="1"/>
          </p:cNvSpPr>
          <p:nvPr>
            <p:ph sz="half" idx="2"/>
          </p:nvPr>
        </p:nvSpPr>
        <p:spPr/>
        <p:txBody>
          <a:bodyPr/>
          <a:lstStyle/>
          <a:p>
            <a:r>
              <a:rPr lang="en-US" dirty="0" smtClean="0"/>
              <a:t>Wisdom</a:t>
            </a:r>
          </a:p>
          <a:p>
            <a:r>
              <a:rPr lang="en-US" dirty="0" smtClean="0"/>
              <a:t>Knowledge</a:t>
            </a:r>
          </a:p>
          <a:p>
            <a:r>
              <a:rPr lang="en-US" dirty="0" smtClean="0"/>
              <a:t>Piety</a:t>
            </a:r>
          </a:p>
          <a:p>
            <a:r>
              <a:rPr lang="en-US" dirty="0" smtClean="0"/>
              <a:t>Counsel</a:t>
            </a:r>
          </a:p>
          <a:p>
            <a:r>
              <a:rPr lang="en-US" dirty="0" smtClean="0"/>
              <a:t>Fear of God</a:t>
            </a:r>
          </a:p>
          <a:p>
            <a:r>
              <a:rPr lang="en-US" dirty="0" smtClean="0"/>
              <a:t>Understanding</a:t>
            </a:r>
          </a:p>
          <a:p>
            <a:r>
              <a:rPr lang="en-US" dirty="0" smtClean="0"/>
              <a:t>Fortitude</a:t>
            </a:r>
          </a:p>
          <a:p>
            <a:endParaRPr lang="en-US" dirty="0"/>
          </a:p>
        </p:txBody>
      </p:sp>
      <p:sp>
        <p:nvSpPr>
          <p:cNvPr id="3" name="Title 2"/>
          <p:cNvSpPr>
            <a:spLocks noGrp="1"/>
          </p:cNvSpPr>
          <p:nvPr>
            <p:ph type="title"/>
          </p:nvPr>
        </p:nvSpPr>
        <p:spPr/>
        <p:txBody>
          <a:bodyPr/>
          <a:lstStyle/>
          <a:p>
            <a:r>
              <a:rPr lang="en-US" dirty="0" smtClean="0"/>
              <a:t>Tongues of fire, 7 gifts of God</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Glory be to the Father …</a:t>
            </a:r>
            <a:endParaRPr lang="en-US" dirty="0"/>
          </a:p>
        </p:txBody>
      </p:sp>
      <p:pic>
        <p:nvPicPr>
          <p:cNvPr id="5" name="Content Placeholder 4" descr="Trinity works.jpg"/>
          <p:cNvPicPr>
            <a:picLocks noGrp="1" noChangeAspect="1"/>
          </p:cNvPicPr>
          <p:nvPr>
            <p:ph idx="1"/>
          </p:nvPr>
        </p:nvPicPr>
        <p:blipFill>
          <a:blip r:embed="rId2" cstate="print"/>
          <a:stretch>
            <a:fillRect/>
          </a:stretch>
        </p:blipFill>
        <p:spPr>
          <a:xfrm>
            <a:off x="3124200" y="1600200"/>
            <a:ext cx="3197010" cy="36576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“Oh My Jesus forgive us our sins</a:t>
            </a:r>
            <a:endParaRPr lang="en-US" dirty="0"/>
          </a:p>
        </p:txBody>
      </p:sp>
      <p:sp>
        <p:nvSpPr>
          <p:cNvPr id="3" name="Content Placeholder 2"/>
          <p:cNvSpPr>
            <a:spLocks noGrp="1"/>
          </p:cNvSpPr>
          <p:nvPr>
            <p:ph sz="half" idx="1"/>
          </p:nvPr>
        </p:nvSpPr>
        <p:spPr/>
        <p:txBody>
          <a:bodyPr>
            <a:normAutofit/>
          </a:bodyPr>
          <a:lstStyle/>
          <a:p>
            <a:r>
              <a:rPr lang="en-US" dirty="0" smtClean="0"/>
              <a:t>Save us from the fires of hell, lead all souls to heaven, especially those who most need of thy mercy.”</a:t>
            </a:r>
          </a:p>
          <a:p>
            <a:endParaRPr lang="en-US" dirty="0"/>
          </a:p>
        </p:txBody>
      </p:sp>
      <p:pic>
        <p:nvPicPr>
          <p:cNvPr id="6" name="Content Placeholder 5" descr="confession 2.jpg"/>
          <p:cNvPicPr>
            <a:picLocks noGrp="1" noChangeAspect="1"/>
          </p:cNvPicPr>
          <p:nvPr>
            <p:ph sz="half" idx="2"/>
          </p:nvPr>
        </p:nvPicPr>
        <p:blipFill>
          <a:blip r:embed="rId2" cstate="print"/>
          <a:stretch>
            <a:fillRect/>
          </a:stretch>
        </p:blipFill>
        <p:spPr>
          <a:xfrm>
            <a:off x="4572000" y="1600200"/>
            <a:ext cx="4038600" cy="305924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Our Father …</a:t>
            </a:r>
          </a:p>
          <a:p>
            <a:endParaRPr lang="en-US" dirty="0" smtClean="0"/>
          </a:p>
          <a:p>
            <a:r>
              <a:rPr lang="en-US" dirty="0" smtClean="0"/>
              <a:t>(The Domitian where they laid Mary down)</a:t>
            </a:r>
            <a:endParaRPr lang="en-US" dirty="0"/>
          </a:p>
        </p:txBody>
      </p:sp>
      <p:pic>
        <p:nvPicPr>
          <p:cNvPr id="5" name="Content Placeholder 4" descr="Domitian 2.jpg"/>
          <p:cNvPicPr>
            <a:picLocks noGrp="1" noChangeAspect="1"/>
          </p:cNvPicPr>
          <p:nvPr>
            <p:ph sz="half" idx="2"/>
          </p:nvPr>
        </p:nvPicPr>
        <p:blipFill>
          <a:blip r:embed="rId2" cstate="print"/>
          <a:stretch>
            <a:fillRect/>
          </a:stretch>
        </p:blipFill>
        <p:spPr>
          <a:xfrm>
            <a:off x="3733800" y="1600200"/>
            <a:ext cx="4846320" cy="2725499"/>
          </a:xfrm>
        </p:spPr>
      </p:pic>
      <p:sp>
        <p:nvSpPr>
          <p:cNvPr id="4" name="Title 3"/>
          <p:cNvSpPr>
            <a:spLocks noGrp="1"/>
          </p:cNvSpPr>
          <p:nvPr>
            <p:ph type="title"/>
          </p:nvPr>
        </p:nvSpPr>
        <p:spPr/>
        <p:txBody>
          <a:bodyPr/>
          <a:lstStyle/>
          <a:p>
            <a:r>
              <a:rPr lang="en-US" dirty="0" smtClean="0"/>
              <a:t>The Assumption of Mary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lstStyle/>
          <a:p>
            <a:r>
              <a:rPr lang="en-US" dirty="0" smtClean="0"/>
              <a:t>It was like she was sleeping.</a:t>
            </a:r>
          </a:p>
          <a:p>
            <a:r>
              <a:rPr lang="en-US" dirty="0" smtClean="0"/>
              <a:t>Peter and John were there</a:t>
            </a:r>
          </a:p>
          <a:p>
            <a:r>
              <a:rPr lang="en-US" dirty="0" smtClean="0"/>
              <a:t>Her body was anointed and wrapped with care</a:t>
            </a:r>
            <a:endParaRPr lang="en-US" dirty="0"/>
          </a:p>
        </p:txBody>
      </p:sp>
      <p:sp>
        <p:nvSpPr>
          <p:cNvPr id="3" name="Title 2"/>
          <p:cNvSpPr>
            <a:spLocks noGrp="1"/>
          </p:cNvSpPr>
          <p:nvPr>
            <p:ph type="title"/>
          </p:nvPr>
        </p:nvSpPr>
        <p:spPr/>
        <p:txBody>
          <a:bodyPr/>
          <a:lstStyle/>
          <a:p>
            <a:r>
              <a:rPr lang="en-US" dirty="0" smtClean="0"/>
              <a:t>Mary slept</a:t>
            </a:r>
            <a:endParaRPr lang="en-US" dirty="0"/>
          </a:p>
        </p:txBody>
      </p:sp>
      <p:pic>
        <p:nvPicPr>
          <p:cNvPr id="7" name="Content Placeholder 6" descr="P16 Marys Domitian.jpg"/>
          <p:cNvPicPr>
            <a:picLocks noGrp="1" noChangeAspect="1"/>
          </p:cNvPicPr>
          <p:nvPr>
            <p:ph sz="half" idx="1"/>
          </p:nvPr>
        </p:nvPicPr>
        <p:blipFill>
          <a:blip r:embed="rId2" cstate="print"/>
          <a:stretch>
            <a:fillRect/>
          </a:stretch>
        </p:blipFill>
        <p:spPr>
          <a:xfrm>
            <a:off x="1203732" y="1481138"/>
            <a:ext cx="2545535" cy="4525962"/>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lstStyle/>
          <a:p>
            <a:r>
              <a:rPr lang="en-US" dirty="0" smtClean="0"/>
              <a:t>Some of the Apostles were there</a:t>
            </a:r>
          </a:p>
          <a:p>
            <a:r>
              <a:rPr lang="en-US" dirty="0" smtClean="0"/>
              <a:t>Thomas arrived late and wanted to see her body</a:t>
            </a:r>
          </a:p>
          <a:p>
            <a:r>
              <a:rPr lang="en-US" dirty="0" smtClean="0"/>
              <a:t>But the tomb was empty</a:t>
            </a:r>
            <a:endParaRPr lang="en-US" dirty="0"/>
          </a:p>
        </p:txBody>
      </p:sp>
      <p:sp>
        <p:nvSpPr>
          <p:cNvPr id="3" name="Title 2"/>
          <p:cNvSpPr>
            <a:spLocks noGrp="1"/>
          </p:cNvSpPr>
          <p:nvPr>
            <p:ph type="title"/>
          </p:nvPr>
        </p:nvSpPr>
        <p:spPr/>
        <p:txBody>
          <a:bodyPr/>
          <a:lstStyle/>
          <a:p>
            <a:r>
              <a:rPr lang="en-US" dirty="0" smtClean="0"/>
              <a:t>Her body was placed in a tomb</a:t>
            </a:r>
            <a:endParaRPr lang="en-US" dirty="0"/>
          </a:p>
        </p:txBody>
      </p:sp>
      <p:pic>
        <p:nvPicPr>
          <p:cNvPr id="7" name="Content Placeholder 6" descr="Marys Domitian.jpg"/>
          <p:cNvPicPr>
            <a:picLocks noGrp="1" noChangeAspect="1"/>
          </p:cNvPicPr>
          <p:nvPr>
            <p:ph sz="half" idx="1"/>
          </p:nvPr>
        </p:nvPicPr>
        <p:blipFill>
          <a:blip r:embed="rId2" cstate="print"/>
          <a:stretch>
            <a:fillRect/>
          </a:stretch>
        </p:blipFill>
        <p:spPr>
          <a:xfrm>
            <a:off x="685800" y="2057400"/>
            <a:ext cx="3828288" cy="25908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ssumption.jpg"/>
          <p:cNvPicPr>
            <a:picLocks noGrp="1" noChangeAspect="1"/>
          </p:cNvPicPr>
          <p:nvPr>
            <p:ph idx="1"/>
          </p:nvPr>
        </p:nvPicPr>
        <p:blipFill>
          <a:blip r:embed="rId2" cstate="print"/>
          <a:stretch>
            <a:fillRect/>
          </a:stretch>
        </p:blipFill>
        <p:spPr>
          <a:xfrm>
            <a:off x="2249467" y="1481138"/>
            <a:ext cx="4645066" cy="4525962"/>
          </a:xfrm>
        </p:spPr>
      </p:pic>
      <p:sp>
        <p:nvSpPr>
          <p:cNvPr id="3" name="Title 2"/>
          <p:cNvSpPr>
            <a:spLocks noGrp="1"/>
          </p:cNvSpPr>
          <p:nvPr>
            <p:ph type="title"/>
          </p:nvPr>
        </p:nvSpPr>
        <p:spPr/>
        <p:txBody>
          <a:bodyPr>
            <a:normAutofit fontScale="90000"/>
          </a:bodyPr>
          <a:lstStyle/>
          <a:p>
            <a:r>
              <a:rPr lang="en-US" dirty="0" smtClean="0"/>
              <a:t>An Angel said Mary is in heaven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donna16.jpg"/>
          <p:cNvPicPr>
            <a:picLocks noGrp="1" noChangeAspect="1"/>
          </p:cNvPicPr>
          <p:nvPr>
            <p:ph sz="half" idx="1"/>
          </p:nvPr>
        </p:nvPicPr>
        <p:blipFill>
          <a:blip r:embed="rId2" cstate="print"/>
          <a:stretch>
            <a:fillRect/>
          </a:stretch>
        </p:blipFill>
        <p:spPr>
          <a:xfrm>
            <a:off x="1066800" y="1524000"/>
            <a:ext cx="3024236" cy="3749040"/>
          </a:xfrm>
        </p:spPr>
      </p:pic>
      <p:sp>
        <p:nvSpPr>
          <p:cNvPr id="5" name="Content Placeholder 4"/>
          <p:cNvSpPr>
            <a:spLocks noGrp="1"/>
          </p:cNvSpPr>
          <p:nvPr>
            <p:ph sz="half" idx="2"/>
          </p:nvPr>
        </p:nvSpPr>
        <p:spPr/>
        <p:txBody>
          <a:bodyPr/>
          <a:lstStyle/>
          <a:p>
            <a:r>
              <a:rPr lang="en-US" dirty="0" smtClean="0"/>
              <a:t>She watches over you and protects you from heaven</a:t>
            </a:r>
            <a:endParaRPr lang="en-US" dirty="0"/>
          </a:p>
        </p:txBody>
      </p:sp>
      <p:sp>
        <p:nvSpPr>
          <p:cNvPr id="3" name="Title 2"/>
          <p:cNvSpPr>
            <a:spLocks noGrp="1"/>
          </p:cNvSpPr>
          <p:nvPr>
            <p:ph type="title"/>
          </p:nvPr>
        </p:nvSpPr>
        <p:spPr/>
        <p:txBody>
          <a:bodyPr/>
          <a:lstStyle/>
          <a:p>
            <a:r>
              <a:rPr lang="en-US" dirty="0" smtClean="0"/>
              <a:t>The Woman, the New Eve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in Jesus Christ</a:t>
            </a:r>
            <a:endParaRPr lang="en-US" dirty="0"/>
          </a:p>
        </p:txBody>
      </p:sp>
      <p:sp>
        <p:nvSpPr>
          <p:cNvPr id="3" name="Content Placeholder 2"/>
          <p:cNvSpPr>
            <a:spLocks noGrp="1"/>
          </p:cNvSpPr>
          <p:nvPr>
            <p:ph sz="half" idx="1"/>
          </p:nvPr>
        </p:nvSpPr>
        <p:spPr/>
        <p:txBody>
          <a:bodyPr/>
          <a:lstStyle/>
          <a:p>
            <a:r>
              <a:rPr lang="en-US" dirty="0" smtClean="0"/>
              <a:t>His only Son, our Lord, who was conceived by the Holy Spirit,</a:t>
            </a:r>
          </a:p>
          <a:p>
            <a:pPr>
              <a:buNone/>
            </a:pPr>
            <a:r>
              <a:rPr lang="en-US" dirty="0" smtClean="0"/>
              <a:t>Born of the Virgin Mary</a:t>
            </a:r>
            <a:endParaRPr lang="en-US" dirty="0"/>
          </a:p>
        </p:txBody>
      </p:sp>
      <p:pic>
        <p:nvPicPr>
          <p:cNvPr id="5" name="Content Placeholder 4" descr="Baby Jesus 2.jpg"/>
          <p:cNvPicPr>
            <a:picLocks noGrp="1" noChangeAspect="1"/>
          </p:cNvPicPr>
          <p:nvPr>
            <p:ph sz="half" idx="2"/>
          </p:nvPr>
        </p:nvPicPr>
        <p:blipFill>
          <a:blip r:embed="rId2" cstate="print"/>
          <a:stretch>
            <a:fillRect/>
          </a:stretch>
        </p:blipFill>
        <p:spPr>
          <a:xfrm>
            <a:off x="4648200" y="1843881"/>
            <a:ext cx="4038600" cy="403860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ssumption 2.jpg"/>
          <p:cNvPicPr>
            <a:picLocks noGrp="1" noChangeAspect="1"/>
          </p:cNvPicPr>
          <p:nvPr>
            <p:ph sz="half" idx="1"/>
          </p:nvPr>
        </p:nvPicPr>
        <p:blipFill>
          <a:blip r:embed="rId2" cstate="print"/>
          <a:stretch>
            <a:fillRect/>
          </a:stretch>
        </p:blipFill>
        <p:spPr>
          <a:xfrm>
            <a:off x="457200" y="1724819"/>
            <a:ext cx="4038600" cy="4038600"/>
          </a:xfrm>
        </p:spPr>
      </p:pic>
      <p:sp>
        <p:nvSpPr>
          <p:cNvPr id="5" name="Content Placeholder 4"/>
          <p:cNvSpPr>
            <a:spLocks noGrp="1"/>
          </p:cNvSpPr>
          <p:nvPr>
            <p:ph sz="half" idx="2"/>
          </p:nvPr>
        </p:nvSpPr>
        <p:spPr/>
        <p:txBody>
          <a:bodyPr/>
          <a:lstStyle/>
          <a:p>
            <a:r>
              <a:rPr lang="en-US" dirty="0" smtClean="0"/>
              <a:t>We have risen with Christ</a:t>
            </a:r>
          </a:p>
          <a:p>
            <a:r>
              <a:rPr lang="en-US" dirty="0" smtClean="0"/>
              <a:t>Death, where is your victory?</a:t>
            </a:r>
          </a:p>
          <a:p>
            <a:r>
              <a:rPr lang="en-US" dirty="0" smtClean="0"/>
              <a:t>Death, where is your sting?</a:t>
            </a:r>
            <a:endParaRPr lang="en-US" dirty="0"/>
          </a:p>
        </p:txBody>
      </p:sp>
      <p:sp>
        <p:nvSpPr>
          <p:cNvPr id="3" name="Title 2"/>
          <p:cNvSpPr>
            <a:spLocks noGrp="1"/>
          </p:cNvSpPr>
          <p:nvPr>
            <p:ph type="title"/>
          </p:nvPr>
        </p:nvSpPr>
        <p:spPr/>
        <p:txBody>
          <a:bodyPr/>
          <a:lstStyle/>
          <a:p>
            <a:r>
              <a:rPr lang="en-US" dirty="0" smtClean="0"/>
              <a:t>In my flesh I will see my God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Glory be to the Father …</a:t>
            </a:r>
            <a:endParaRPr lang="en-US" dirty="0"/>
          </a:p>
        </p:txBody>
      </p:sp>
      <p:pic>
        <p:nvPicPr>
          <p:cNvPr id="5" name="Content Placeholder 4" descr="Trinity Jesus.jpg"/>
          <p:cNvPicPr>
            <a:picLocks noGrp="1" noChangeAspect="1"/>
          </p:cNvPicPr>
          <p:nvPr>
            <p:ph idx="1"/>
          </p:nvPr>
        </p:nvPicPr>
        <p:blipFill>
          <a:blip r:embed="rId2" cstate="print"/>
          <a:stretch>
            <a:fillRect/>
          </a:stretch>
        </p:blipFill>
        <p:spPr>
          <a:xfrm>
            <a:off x="2514600" y="1784350"/>
            <a:ext cx="4572000" cy="45720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“Oh My Jesus forgive us our sins</a:t>
            </a:r>
            <a:endParaRPr lang="en-US" dirty="0"/>
          </a:p>
        </p:txBody>
      </p:sp>
      <p:sp>
        <p:nvSpPr>
          <p:cNvPr id="3" name="Content Placeholder 2"/>
          <p:cNvSpPr>
            <a:spLocks noGrp="1"/>
          </p:cNvSpPr>
          <p:nvPr>
            <p:ph sz="half" idx="1"/>
          </p:nvPr>
        </p:nvSpPr>
        <p:spPr/>
        <p:txBody>
          <a:bodyPr>
            <a:normAutofit/>
          </a:bodyPr>
          <a:lstStyle/>
          <a:p>
            <a:r>
              <a:rPr lang="en-US" dirty="0" smtClean="0"/>
              <a:t>Save us from the fires of hell, lead all souls to heaven, especially those who most need of thy mercy.”</a:t>
            </a:r>
          </a:p>
          <a:p>
            <a:endParaRPr lang="en-US" dirty="0"/>
          </a:p>
        </p:txBody>
      </p:sp>
      <p:pic>
        <p:nvPicPr>
          <p:cNvPr id="9" name="Content Placeholder 8" descr="confession.jpg"/>
          <p:cNvPicPr>
            <a:picLocks noGrp="1" noChangeAspect="1"/>
          </p:cNvPicPr>
          <p:nvPr>
            <p:ph sz="half" idx="2"/>
          </p:nvPr>
        </p:nvPicPr>
        <p:blipFill>
          <a:blip r:embed="rId2" cstate="print"/>
          <a:stretch>
            <a:fillRect/>
          </a:stretch>
        </p:blipFill>
        <p:spPr>
          <a:xfrm>
            <a:off x="4970264" y="1600200"/>
            <a:ext cx="3394472" cy="4525963"/>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r>
              <a:rPr lang="en-US" dirty="0" smtClean="0"/>
              <a:t>In heaven, Mary’s eyes looked only for Jesus</a:t>
            </a:r>
          </a:p>
          <a:p>
            <a:endParaRPr lang="en-US" dirty="0" smtClean="0"/>
          </a:p>
          <a:p>
            <a:r>
              <a:rPr lang="en-US" dirty="0" smtClean="0"/>
              <a:t>Our Father…</a:t>
            </a:r>
          </a:p>
          <a:p>
            <a:endParaRPr lang="en-US" dirty="0"/>
          </a:p>
        </p:txBody>
      </p:sp>
      <p:sp>
        <p:nvSpPr>
          <p:cNvPr id="5" name="Title 4"/>
          <p:cNvSpPr>
            <a:spLocks noGrp="1"/>
          </p:cNvSpPr>
          <p:nvPr>
            <p:ph type="title"/>
          </p:nvPr>
        </p:nvSpPr>
        <p:spPr/>
        <p:txBody>
          <a:bodyPr/>
          <a:lstStyle/>
          <a:p>
            <a:r>
              <a:rPr lang="en-US" dirty="0" smtClean="0"/>
              <a:t>The Coronation of Mary</a:t>
            </a:r>
            <a:endParaRPr lang="en-US" dirty="0"/>
          </a:p>
        </p:txBody>
      </p:sp>
      <p:pic>
        <p:nvPicPr>
          <p:cNvPr id="8" name="Content Placeholder 7" descr="Modonna Tears.jpg"/>
          <p:cNvPicPr>
            <a:picLocks noGrp="1" noChangeAspect="1"/>
          </p:cNvPicPr>
          <p:nvPr>
            <p:ph sz="half" idx="1"/>
          </p:nvPr>
        </p:nvPicPr>
        <p:blipFill>
          <a:blip r:embed="rId2" cstate="print"/>
          <a:stretch>
            <a:fillRect/>
          </a:stretch>
        </p:blipFill>
        <p:spPr>
          <a:xfrm>
            <a:off x="964828" y="1481138"/>
            <a:ext cx="3023343" cy="4525962"/>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lstStyle/>
          <a:p>
            <a:r>
              <a:rPr lang="en-US" dirty="0" smtClean="0"/>
              <a:t>What beautiful love between a mother and her son!</a:t>
            </a:r>
            <a:endParaRPr lang="en-US" dirty="0"/>
          </a:p>
        </p:txBody>
      </p:sp>
      <p:sp>
        <p:nvSpPr>
          <p:cNvPr id="3" name="Title 2"/>
          <p:cNvSpPr>
            <a:spLocks noGrp="1"/>
          </p:cNvSpPr>
          <p:nvPr>
            <p:ph type="title"/>
          </p:nvPr>
        </p:nvSpPr>
        <p:spPr/>
        <p:txBody>
          <a:bodyPr/>
          <a:lstStyle/>
          <a:p>
            <a:r>
              <a:rPr lang="en-US" dirty="0" smtClean="0"/>
              <a:t>Jesus and Mary</a:t>
            </a:r>
            <a:endParaRPr lang="en-US" dirty="0"/>
          </a:p>
        </p:txBody>
      </p:sp>
      <p:pic>
        <p:nvPicPr>
          <p:cNvPr id="7" name="Content Placeholder 6" descr="jm13.jpg"/>
          <p:cNvPicPr>
            <a:picLocks noGrp="1" noChangeAspect="1"/>
          </p:cNvPicPr>
          <p:nvPr>
            <p:ph sz="half" idx="1"/>
          </p:nvPr>
        </p:nvPicPr>
        <p:blipFill>
          <a:blip r:embed="rId2" cstate="print"/>
          <a:stretch>
            <a:fillRect/>
          </a:stretch>
        </p:blipFill>
        <p:spPr>
          <a:xfrm>
            <a:off x="304801" y="1447800"/>
            <a:ext cx="4382502" cy="283464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oronation.jpg"/>
          <p:cNvPicPr>
            <a:picLocks noGrp="1" noChangeAspect="1"/>
          </p:cNvPicPr>
          <p:nvPr>
            <p:ph sz="half" idx="1"/>
          </p:nvPr>
        </p:nvPicPr>
        <p:blipFill>
          <a:blip r:embed="rId2" cstate="print"/>
          <a:stretch>
            <a:fillRect/>
          </a:stretch>
        </p:blipFill>
        <p:spPr>
          <a:xfrm>
            <a:off x="778457" y="1481138"/>
            <a:ext cx="3396086" cy="4525962"/>
          </a:xfrm>
        </p:spPr>
      </p:pic>
      <p:sp>
        <p:nvSpPr>
          <p:cNvPr id="3" name="Content Placeholder 2"/>
          <p:cNvSpPr>
            <a:spLocks noGrp="1"/>
          </p:cNvSpPr>
          <p:nvPr>
            <p:ph sz="half" idx="2"/>
          </p:nvPr>
        </p:nvSpPr>
        <p:spPr/>
        <p:txBody>
          <a:bodyPr/>
          <a:lstStyle/>
          <a:p>
            <a:r>
              <a:rPr lang="en-US" dirty="0" smtClean="0"/>
              <a:t>You are my highest creation said the Father</a:t>
            </a:r>
          </a:p>
          <a:p>
            <a:r>
              <a:rPr lang="en-US" dirty="0" smtClean="0"/>
              <a:t>You are my mother, my queen said Jesus</a:t>
            </a:r>
          </a:p>
          <a:p>
            <a:r>
              <a:rPr lang="en-US" dirty="0" smtClean="0"/>
              <a:t>You are my Spouse said the Holy Spirit</a:t>
            </a:r>
            <a:endParaRPr lang="en-US" dirty="0"/>
          </a:p>
        </p:txBody>
      </p:sp>
      <p:sp>
        <p:nvSpPr>
          <p:cNvPr id="4" name="Title 3"/>
          <p:cNvSpPr>
            <a:spLocks noGrp="1"/>
          </p:cNvSpPr>
          <p:nvPr>
            <p:ph type="title"/>
          </p:nvPr>
        </p:nvSpPr>
        <p:spPr/>
        <p:txBody>
          <a:bodyPr/>
          <a:lstStyle/>
          <a:p>
            <a:r>
              <a:rPr lang="en-US" dirty="0" smtClean="0"/>
              <a:t>Who am I to sit near Jesus?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uadalupe Mother.jpg"/>
          <p:cNvPicPr>
            <a:picLocks noGrp="1" noChangeAspect="1"/>
          </p:cNvPicPr>
          <p:nvPr>
            <p:ph sz="half" idx="1"/>
          </p:nvPr>
        </p:nvPicPr>
        <p:blipFill>
          <a:blip r:embed="rId2" cstate="print"/>
          <a:stretch>
            <a:fillRect/>
          </a:stretch>
        </p:blipFill>
        <p:spPr>
          <a:xfrm>
            <a:off x="779264" y="1481138"/>
            <a:ext cx="3394472" cy="4525962"/>
          </a:xfrm>
        </p:spPr>
      </p:pic>
      <p:sp>
        <p:nvSpPr>
          <p:cNvPr id="3" name="Title 2"/>
          <p:cNvSpPr>
            <a:spLocks noGrp="1"/>
          </p:cNvSpPr>
          <p:nvPr>
            <p:ph type="title"/>
          </p:nvPr>
        </p:nvSpPr>
        <p:spPr/>
        <p:txBody>
          <a:bodyPr>
            <a:normAutofit/>
          </a:bodyPr>
          <a:lstStyle/>
          <a:p>
            <a:r>
              <a:rPr lang="en-US" dirty="0" smtClean="0"/>
              <a:t>A Woman Clothed with the Sun </a:t>
            </a:r>
            <a:endParaRPr lang="en-US" dirty="0"/>
          </a:p>
        </p:txBody>
      </p:sp>
      <p:sp>
        <p:nvSpPr>
          <p:cNvPr id="7" name="Content Placeholder 6"/>
          <p:cNvSpPr>
            <a:spLocks noGrp="1"/>
          </p:cNvSpPr>
          <p:nvPr>
            <p:ph sz="half" idx="2"/>
          </p:nvPr>
        </p:nvSpPr>
        <p:spPr/>
        <p:txBody>
          <a:bodyPr/>
          <a:lstStyle/>
          <a:p>
            <a:r>
              <a:rPr lang="en-US" dirty="0" smtClean="0"/>
              <a:t>And the moon below her feet</a:t>
            </a:r>
          </a:p>
          <a:p>
            <a:endParaRPr lang="en-US" dirty="0" smtClean="0"/>
          </a:p>
          <a:p>
            <a:r>
              <a:rPr lang="en-US" dirty="0" smtClean="0"/>
              <a:t>Am I not your Mother?</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r>
              <a:rPr lang="en-US" dirty="0" smtClean="0"/>
              <a:t>The Twelve Tribes of Israel</a:t>
            </a:r>
          </a:p>
          <a:p>
            <a:r>
              <a:rPr lang="en-US" dirty="0" smtClean="0"/>
              <a:t>The Twelve Apostles</a:t>
            </a:r>
          </a:p>
          <a:p>
            <a:r>
              <a:rPr lang="en-US" dirty="0" smtClean="0"/>
              <a:t>Queen of Heaven and Earth</a:t>
            </a:r>
            <a:endParaRPr lang="en-US" dirty="0"/>
          </a:p>
        </p:txBody>
      </p:sp>
      <p:sp>
        <p:nvSpPr>
          <p:cNvPr id="4" name="Title 3"/>
          <p:cNvSpPr>
            <a:spLocks noGrp="1"/>
          </p:cNvSpPr>
          <p:nvPr>
            <p:ph type="title"/>
          </p:nvPr>
        </p:nvSpPr>
        <p:spPr/>
        <p:txBody>
          <a:bodyPr>
            <a:normAutofit fontScale="90000"/>
          </a:bodyPr>
          <a:lstStyle/>
          <a:p>
            <a:r>
              <a:rPr lang="en-US" dirty="0" smtClean="0"/>
              <a:t>On her head a crown of 12 stars</a:t>
            </a:r>
            <a:endParaRPr lang="en-US" dirty="0"/>
          </a:p>
        </p:txBody>
      </p:sp>
      <p:pic>
        <p:nvPicPr>
          <p:cNvPr id="5" name="Content Placeholder 4" descr="madonna 11.jpg"/>
          <p:cNvPicPr>
            <a:picLocks noGrp="1" noChangeAspect="1"/>
          </p:cNvPicPr>
          <p:nvPr>
            <p:ph sz="half" idx="1"/>
          </p:nvPr>
        </p:nvPicPr>
        <p:blipFill>
          <a:blip r:embed="rId2" cstate="print"/>
          <a:stretch>
            <a:fillRect/>
          </a:stretch>
        </p:blipFill>
        <p:spPr>
          <a:xfrm>
            <a:off x="838200" y="1752600"/>
            <a:ext cx="3165961" cy="393192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Las Lajas.jpg"/>
          <p:cNvPicPr>
            <a:picLocks noGrp="1" noChangeAspect="1"/>
          </p:cNvPicPr>
          <p:nvPr>
            <p:ph sz="half" idx="1"/>
          </p:nvPr>
        </p:nvPicPr>
        <p:blipFill>
          <a:blip r:embed="rId2" cstate="print"/>
          <a:stretch>
            <a:fillRect/>
          </a:stretch>
        </p:blipFill>
        <p:spPr>
          <a:xfrm>
            <a:off x="1219200" y="1600200"/>
            <a:ext cx="2527070" cy="3657600"/>
          </a:xfrm>
        </p:spPr>
      </p:pic>
      <p:sp>
        <p:nvSpPr>
          <p:cNvPr id="4" name="Content Placeholder 3"/>
          <p:cNvSpPr>
            <a:spLocks noGrp="1"/>
          </p:cNvSpPr>
          <p:nvPr>
            <p:ph sz="half" idx="2"/>
          </p:nvPr>
        </p:nvSpPr>
        <p:spPr/>
        <p:txBody>
          <a:bodyPr/>
          <a:lstStyle/>
          <a:p>
            <a:r>
              <a:rPr lang="en-US" dirty="0" smtClean="0"/>
              <a:t>The rosary for St Dominic</a:t>
            </a:r>
          </a:p>
          <a:p>
            <a:r>
              <a:rPr lang="en-US" dirty="0" smtClean="0"/>
              <a:t>The chord for St Francis</a:t>
            </a:r>
          </a:p>
          <a:p>
            <a:r>
              <a:rPr lang="en-US" dirty="0" smtClean="0"/>
              <a:t>Our Lady of Las </a:t>
            </a:r>
            <a:r>
              <a:rPr lang="en-US" dirty="0" err="1" smtClean="0"/>
              <a:t>Lajas</a:t>
            </a:r>
            <a:endParaRPr lang="en-US" dirty="0" smtClean="0"/>
          </a:p>
          <a:p>
            <a:r>
              <a:rPr lang="en-US" dirty="0" smtClean="0"/>
              <a:t>A symbol, a model</a:t>
            </a:r>
            <a:endParaRPr lang="en-US" dirty="0"/>
          </a:p>
        </p:txBody>
      </p:sp>
      <p:sp>
        <p:nvSpPr>
          <p:cNvPr id="3" name="Title 2"/>
          <p:cNvSpPr>
            <a:spLocks noGrp="1"/>
          </p:cNvSpPr>
          <p:nvPr>
            <p:ph type="title"/>
          </p:nvPr>
        </p:nvSpPr>
        <p:spPr/>
        <p:txBody>
          <a:bodyPr/>
          <a:lstStyle/>
          <a:p>
            <a:r>
              <a:rPr lang="en-US" dirty="0" smtClean="0"/>
              <a:t>Queen of Angels and Saints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Glory be to the Father …</a:t>
            </a:r>
            <a:endParaRPr lang="en-US" dirty="0"/>
          </a:p>
        </p:txBody>
      </p:sp>
      <p:pic>
        <p:nvPicPr>
          <p:cNvPr id="5" name="Content Placeholder 4" descr="trinity sculpture.jpg"/>
          <p:cNvPicPr>
            <a:picLocks noGrp="1" noChangeAspect="1"/>
          </p:cNvPicPr>
          <p:nvPr>
            <p:ph idx="1"/>
          </p:nvPr>
        </p:nvPicPr>
        <p:blipFill>
          <a:blip r:embed="rId2" cstate="print"/>
          <a:stretch>
            <a:fillRect/>
          </a:stretch>
        </p:blipFill>
        <p:spPr>
          <a:xfrm>
            <a:off x="3249380" y="1600200"/>
            <a:ext cx="2645239" cy="470852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Suffered under Pontius Pilate</a:t>
            </a:r>
            <a:endParaRPr lang="en-US" dirty="0"/>
          </a:p>
        </p:txBody>
      </p:sp>
      <p:sp>
        <p:nvSpPr>
          <p:cNvPr id="3" name="Content Placeholder 2"/>
          <p:cNvSpPr>
            <a:spLocks noGrp="1"/>
          </p:cNvSpPr>
          <p:nvPr>
            <p:ph sz="half" idx="1"/>
          </p:nvPr>
        </p:nvSpPr>
        <p:spPr/>
        <p:txBody>
          <a:bodyPr/>
          <a:lstStyle/>
          <a:p>
            <a:r>
              <a:rPr lang="en-US" dirty="0" smtClean="0"/>
              <a:t>Was crucified, died and was buried.</a:t>
            </a:r>
          </a:p>
          <a:p>
            <a:r>
              <a:rPr lang="en-US" dirty="0" smtClean="0"/>
              <a:t>He descended into </a:t>
            </a:r>
          </a:p>
          <a:p>
            <a:r>
              <a:rPr lang="en-US" dirty="0" smtClean="0"/>
              <a:t>Hell, on the third day</a:t>
            </a:r>
          </a:p>
          <a:p>
            <a:r>
              <a:rPr lang="en-US" dirty="0" smtClean="0"/>
              <a:t>He rose again from the dead</a:t>
            </a:r>
            <a:endParaRPr lang="en-US" dirty="0"/>
          </a:p>
        </p:txBody>
      </p:sp>
      <p:pic>
        <p:nvPicPr>
          <p:cNvPr id="7" name="Content Placeholder 5" descr="storming hell.jpg"/>
          <p:cNvPicPr>
            <a:picLocks noGrp="1" noChangeAspect="1"/>
          </p:cNvPicPr>
          <p:nvPr>
            <p:ph sz="half" idx="2"/>
          </p:nvPr>
        </p:nvPicPr>
        <p:blipFill>
          <a:blip r:embed="rId2" cstate="print"/>
          <a:stretch>
            <a:fillRect/>
          </a:stretch>
        </p:blipFill>
        <p:spPr>
          <a:xfrm>
            <a:off x="4495800" y="1752600"/>
            <a:ext cx="4038600" cy="2527010"/>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“Oh My Jesus forgive us our sins</a:t>
            </a:r>
            <a:endParaRPr lang="en-US" dirty="0"/>
          </a:p>
        </p:txBody>
      </p:sp>
      <p:sp>
        <p:nvSpPr>
          <p:cNvPr id="3" name="Content Placeholder 2"/>
          <p:cNvSpPr>
            <a:spLocks noGrp="1"/>
          </p:cNvSpPr>
          <p:nvPr>
            <p:ph sz="half" idx="1"/>
          </p:nvPr>
        </p:nvSpPr>
        <p:spPr/>
        <p:txBody>
          <a:bodyPr>
            <a:normAutofit/>
          </a:bodyPr>
          <a:lstStyle/>
          <a:p>
            <a:r>
              <a:rPr lang="en-US" dirty="0" smtClean="0"/>
              <a:t>Save us from the fires of hell, lead all souls to heaven, especially those who most need of thy mercy.”</a:t>
            </a:r>
          </a:p>
          <a:p>
            <a:r>
              <a:rPr lang="en-US" dirty="0" smtClean="0"/>
              <a:t>“The Prodigal Son” by Rembrandt</a:t>
            </a:r>
          </a:p>
          <a:p>
            <a:endParaRPr lang="en-US" dirty="0" smtClean="0"/>
          </a:p>
          <a:p>
            <a:endParaRPr lang="en-US" dirty="0"/>
          </a:p>
        </p:txBody>
      </p:sp>
      <p:pic>
        <p:nvPicPr>
          <p:cNvPr id="7" name="Content Placeholder 4" descr="rembrant-prodigal-son-detail.jpg"/>
          <p:cNvPicPr>
            <a:picLocks noGrp="1" noChangeAspect="1"/>
          </p:cNvPicPr>
          <p:nvPr>
            <p:ph sz="half" idx="2"/>
          </p:nvPr>
        </p:nvPicPr>
        <p:blipFill>
          <a:blip r:embed="rId2" cstate="print"/>
          <a:stretch>
            <a:fillRect/>
          </a:stretch>
        </p:blipFill>
        <p:spPr>
          <a:xfrm>
            <a:off x="4760319" y="1600200"/>
            <a:ext cx="3814361" cy="4525963"/>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een of Angels.jpg"/>
          <p:cNvPicPr>
            <a:picLocks noGrp="1" noChangeAspect="1"/>
          </p:cNvPicPr>
          <p:nvPr>
            <p:ph idx="1"/>
          </p:nvPr>
        </p:nvPicPr>
        <p:blipFill>
          <a:blip r:embed="rId2" cstate="print"/>
          <a:stretch>
            <a:fillRect/>
          </a:stretch>
        </p:blipFill>
        <p:spPr>
          <a:xfrm>
            <a:off x="2000250" y="2405856"/>
            <a:ext cx="5143500" cy="2676525"/>
          </a:xfrm>
        </p:spPr>
      </p:pic>
      <p:sp>
        <p:nvSpPr>
          <p:cNvPr id="3" name="Title 2"/>
          <p:cNvSpPr>
            <a:spLocks noGrp="1"/>
          </p:cNvSpPr>
          <p:nvPr>
            <p:ph type="title"/>
          </p:nvPr>
        </p:nvSpPr>
        <p:spPr/>
        <p:txBody>
          <a:bodyPr/>
          <a:lstStyle/>
          <a:p>
            <a:r>
              <a:rPr lang="en-US" dirty="0" smtClean="0"/>
              <a:t>Hail, Holy Queen</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Hail Holy Queen</a:t>
            </a:r>
            <a:endParaRPr lang="en-US" dirty="0"/>
          </a:p>
        </p:txBody>
      </p:sp>
      <p:sp>
        <p:nvSpPr>
          <p:cNvPr id="3" name="Content Placeholder 2"/>
          <p:cNvSpPr>
            <a:spLocks noGrp="1"/>
          </p:cNvSpPr>
          <p:nvPr>
            <p:ph idx="1"/>
          </p:nvPr>
        </p:nvSpPr>
        <p:spPr/>
        <p:txBody>
          <a:bodyPr/>
          <a:lstStyle/>
          <a:p>
            <a:r>
              <a:rPr lang="en-US" dirty="0" smtClean="0"/>
              <a:t>Mother of mercy, our life, our sweetness, our hope.  To thee we cry, poor banished children of Eve.  To thee we send up our sighs, mourning and weeping in this valley of tears. Turn then, most gracious Advocate, thine eyes of mercy towards us and after this, our exile, show unto us the blessed fruit of thy womb, Jesus. O clement, oh loving, oh sweet Virgin Mary</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Imitate and Obtain</a:t>
            </a:r>
            <a:endParaRPr lang="en-US" dirty="0"/>
          </a:p>
        </p:txBody>
      </p:sp>
      <p:sp>
        <p:nvSpPr>
          <p:cNvPr id="3" name="Content Placeholder 2"/>
          <p:cNvSpPr>
            <a:spLocks noGrp="1"/>
          </p:cNvSpPr>
          <p:nvPr>
            <p:ph idx="1"/>
          </p:nvPr>
        </p:nvSpPr>
        <p:spPr/>
        <p:txBody>
          <a:bodyPr>
            <a:normAutofit/>
          </a:bodyPr>
          <a:lstStyle/>
          <a:p>
            <a:r>
              <a:rPr lang="en-US" dirty="0" smtClean="0"/>
              <a:t>Oh God, whose only begotten Son, by his life, death and resurrection, has purchased for us the rewards of eternal life, grant we beseech thee, that meditating on these mysteries of the most holy rosary of the Blessed Virgin Mary, we may imitate what they contain and obtain what they promise, through the same Christ our Lord. Amen</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May we imitate and obtain</a:t>
            </a:r>
            <a:endParaRPr lang="en-US" dirty="0"/>
          </a:p>
        </p:txBody>
      </p:sp>
      <p:pic>
        <p:nvPicPr>
          <p:cNvPr id="6" name="Content Placeholder 5" descr="King and Queen.jpg"/>
          <p:cNvPicPr>
            <a:picLocks noGrp="1" noChangeAspect="1"/>
          </p:cNvPicPr>
          <p:nvPr>
            <p:ph idx="1"/>
          </p:nvPr>
        </p:nvPicPr>
        <p:blipFill>
          <a:blip r:embed="rId2" cstate="print"/>
          <a:stretch>
            <a:fillRect/>
          </a:stretch>
        </p:blipFill>
        <p:spPr>
          <a:xfrm>
            <a:off x="2755560" y="1481138"/>
            <a:ext cx="3632879" cy="4525962"/>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special indulgence</a:t>
            </a:r>
            <a:endParaRPr lang="en-US" dirty="0"/>
          </a:p>
        </p:txBody>
      </p:sp>
      <p:sp>
        <p:nvSpPr>
          <p:cNvPr id="3" name="Content Placeholder 2"/>
          <p:cNvSpPr>
            <a:spLocks noGrp="1"/>
          </p:cNvSpPr>
          <p:nvPr>
            <p:ph idx="1"/>
          </p:nvPr>
        </p:nvSpPr>
        <p:spPr/>
        <p:txBody>
          <a:bodyPr/>
          <a:lstStyle/>
          <a:p>
            <a:r>
              <a:rPr lang="en-US" dirty="0" smtClean="0"/>
              <a:t>Pray and Our Father, a Hail Mary and Glory be for the intentions of the Holy Father.</a:t>
            </a:r>
          </a:p>
          <a:p>
            <a:r>
              <a:rPr lang="en-US" dirty="0" smtClean="0"/>
              <a:t>Let us also pray to St Joseph, husband of Mary.  Jesus called him “dad.”</a:t>
            </a:r>
          </a:p>
          <a:p>
            <a:r>
              <a:rPr lang="en-US" dirty="0" smtClean="0"/>
              <a:t>He is the only savior of the Savior, second only to Mary in the heavenly court.</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Joseph pray for us</a:t>
            </a:r>
            <a:endParaRPr lang="en-US" dirty="0"/>
          </a:p>
        </p:txBody>
      </p:sp>
      <p:pic>
        <p:nvPicPr>
          <p:cNvPr id="4" name="Content Placeholder 3" descr="St Joseph consecrate.jpg"/>
          <p:cNvPicPr>
            <a:picLocks noGrp="1" noChangeAspect="1"/>
          </p:cNvPicPr>
          <p:nvPr>
            <p:ph idx="1"/>
          </p:nvPr>
        </p:nvPicPr>
        <p:blipFill>
          <a:blip r:embed="rId2" cstate="print"/>
          <a:stretch>
            <a:fillRect/>
          </a:stretch>
        </p:blipFill>
        <p:spPr>
          <a:xfrm>
            <a:off x="2752797" y="1600200"/>
            <a:ext cx="3638406" cy="4708525"/>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Prayer to St Joseph</a:t>
            </a:r>
            <a:endParaRPr lang="en-US" dirty="0"/>
          </a:p>
        </p:txBody>
      </p:sp>
      <p:sp>
        <p:nvSpPr>
          <p:cNvPr id="3" name="Content Placeholder 2"/>
          <p:cNvSpPr>
            <a:spLocks noGrp="1"/>
          </p:cNvSpPr>
          <p:nvPr>
            <p:ph idx="1"/>
          </p:nvPr>
        </p:nvSpPr>
        <p:spPr/>
        <p:txBody>
          <a:bodyPr/>
          <a:lstStyle/>
          <a:p>
            <a:pPr hangingPunct="0"/>
            <a:r>
              <a:rPr lang="en-US" b="1" dirty="0" smtClean="0"/>
              <a:t> </a:t>
            </a:r>
            <a:endParaRPr lang="en-US" dirty="0" smtClean="0"/>
          </a:p>
          <a:p>
            <a:r>
              <a:rPr lang="en-US" b="1" dirty="0" smtClean="0"/>
              <a:t>To you, blessed Joseph, we come in our tribulation,  </a:t>
            </a:r>
            <a:r>
              <a:rPr lang="en-US" dirty="0" smtClean="0"/>
              <a:t>and having implored the help of your most holy Spouse, we confidently invoke your patronage also. (Pope Leo XIII)</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Consecration to St Joseph</a:t>
            </a:r>
            <a:endParaRPr lang="en-US" dirty="0"/>
          </a:p>
        </p:txBody>
      </p:sp>
      <p:sp>
        <p:nvSpPr>
          <p:cNvPr id="3" name="Content Placeholder 2"/>
          <p:cNvSpPr>
            <a:spLocks noGrp="1"/>
          </p:cNvSpPr>
          <p:nvPr>
            <p:ph idx="1"/>
          </p:nvPr>
        </p:nvSpPr>
        <p:spPr/>
        <p:txBody>
          <a:bodyPr>
            <a:normAutofit fontScale="85000" lnSpcReduction="20000"/>
          </a:bodyPr>
          <a:lstStyle/>
          <a:p>
            <a:pPr hangingPunct="0"/>
            <a:r>
              <a:rPr lang="en-US" dirty="0" smtClean="0"/>
              <a:t>By St </a:t>
            </a:r>
            <a:r>
              <a:rPr lang="en-US" dirty="0" err="1" smtClean="0"/>
              <a:t>Bernardine</a:t>
            </a:r>
            <a:r>
              <a:rPr lang="en-US" dirty="0" smtClean="0"/>
              <a:t> of Siena</a:t>
            </a:r>
          </a:p>
          <a:p>
            <a:pPr hangingPunct="0"/>
            <a:r>
              <a:rPr lang="en-US" dirty="0" smtClean="0"/>
              <a:t> </a:t>
            </a:r>
          </a:p>
          <a:p>
            <a:pPr hangingPunct="0"/>
            <a:r>
              <a:rPr lang="en-US" dirty="0" smtClean="0"/>
              <a:t>O my beloved Saint Joseph, adopt me as thy child.</a:t>
            </a:r>
          </a:p>
          <a:p>
            <a:pPr hangingPunct="0"/>
            <a:r>
              <a:rPr lang="en-US" dirty="0" smtClean="0"/>
              <a:t>Take charge of my salvation; watch over me day and night;</a:t>
            </a:r>
          </a:p>
          <a:p>
            <a:pPr hangingPunct="0"/>
            <a:r>
              <a:rPr lang="en-US" dirty="0" smtClean="0"/>
              <a:t>preserve me from occasions of sin; obtain for me purity of body.</a:t>
            </a:r>
          </a:p>
          <a:p>
            <a:pPr hangingPunct="0"/>
            <a:r>
              <a:rPr lang="en-US" dirty="0" smtClean="0"/>
              <a:t>Through thy intercession with Jesus, grant me a spirit of sacrifice, humility, self-denial,  burning love of Jesus in the Blessed Sacrament,  and a sweet and tender love for Mary, my mother.</a:t>
            </a:r>
          </a:p>
          <a:p>
            <a:pPr hangingPunct="0"/>
            <a:r>
              <a:rPr lang="en-US" dirty="0" smtClean="0"/>
              <a:t>Saint Joseph, be with me living, be with my dying, and obtain for me a favorable judgment from Jesus, my merciful savior. Amen</a:t>
            </a:r>
          </a:p>
          <a:p>
            <a:pPr hangingPunct="0"/>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ascended into heaven</a:t>
            </a:r>
            <a:endParaRPr lang="en-US" dirty="0"/>
          </a:p>
        </p:txBody>
      </p:sp>
      <p:sp>
        <p:nvSpPr>
          <p:cNvPr id="3" name="Content Placeholder 2"/>
          <p:cNvSpPr>
            <a:spLocks noGrp="1"/>
          </p:cNvSpPr>
          <p:nvPr>
            <p:ph sz="half" idx="1"/>
          </p:nvPr>
        </p:nvSpPr>
        <p:spPr/>
        <p:txBody>
          <a:bodyPr/>
          <a:lstStyle/>
          <a:p>
            <a:r>
              <a:rPr lang="en-US" dirty="0" smtClean="0"/>
              <a:t>And sits at the right hand of God, the Father Almighty, from whence he shall come to judge the living and the dead.</a:t>
            </a:r>
            <a:endParaRPr lang="en-US" dirty="0"/>
          </a:p>
        </p:txBody>
      </p:sp>
      <p:pic>
        <p:nvPicPr>
          <p:cNvPr id="5" name="Content Placeholder 4" descr="second coming 2.jpg"/>
          <p:cNvPicPr>
            <a:picLocks noGrp="1" noChangeAspect="1"/>
          </p:cNvPicPr>
          <p:nvPr>
            <p:ph sz="half" idx="2"/>
          </p:nvPr>
        </p:nvPicPr>
        <p:blipFill>
          <a:blip r:embed="rId2" cstate="print"/>
          <a:stretch>
            <a:fillRect/>
          </a:stretch>
        </p:blipFill>
        <p:spPr>
          <a:xfrm>
            <a:off x="4648200" y="1905000"/>
            <a:ext cx="4038600" cy="30289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believe in the Holy Spirit</a:t>
            </a:r>
            <a:endParaRPr lang="en-US" dirty="0"/>
          </a:p>
        </p:txBody>
      </p:sp>
      <p:sp>
        <p:nvSpPr>
          <p:cNvPr id="3" name="Content Placeholder 2"/>
          <p:cNvSpPr>
            <a:spLocks noGrp="1"/>
          </p:cNvSpPr>
          <p:nvPr>
            <p:ph sz="half" idx="1"/>
          </p:nvPr>
        </p:nvSpPr>
        <p:spPr/>
        <p:txBody>
          <a:bodyPr/>
          <a:lstStyle/>
          <a:p>
            <a:r>
              <a:rPr lang="en-US" dirty="0" smtClean="0"/>
              <a:t>The Holy Catholic Church, the communion of saints, the forgiveness of sins the resurrection of the body and life everlasting. Amen.</a:t>
            </a:r>
            <a:endParaRPr lang="en-US" dirty="0"/>
          </a:p>
        </p:txBody>
      </p:sp>
      <p:pic>
        <p:nvPicPr>
          <p:cNvPr id="5" name="Content Placeholder 4" descr="Holy Spirit bronze.jpg"/>
          <p:cNvPicPr>
            <a:picLocks noGrp="1" noChangeAspect="1"/>
          </p:cNvPicPr>
          <p:nvPr>
            <p:ph sz="half" idx="2"/>
          </p:nvPr>
        </p:nvPicPr>
        <p:blipFill>
          <a:blip r:embed="rId2" cstate="print"/>
          <a:stretch>
            <a:fillRect/>
          </a:stretch>
        </p:blipFill>
        <p:spPr>
          <a:xfrm>
            <a:off x="5394573" y="1600200"/>
            <a:ext cx="2545854" cy="45259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Father</a:t>
            </a:r>
            <a:endParaRPr lang="en-US" dirty="0"/>
          </a:p>
        </p:txBody>
      </p:sp>
      <p:sp>
        <p:nvSpPr>
          <p:cNvPr id="3" name="Content Placeholder 2"/>
          <p:cNvSpPr>
            <a:spLocks noGrp="1"/>
          </p:cNvSpPr>
          <p:nvPr>
            <p:ph sz="half" idx="1"/>
          </p:nvPr>
        </p:nvSpPr>
        <p:spPr/>
        <p:txBody>
          <a:bodyPr/>
          <a:lstStyle/>
          <a:p>
            <a:r>
              <a:rPr lang="en-US" dirty="0" smtClean="0"/>
              <a:t>For those persecuted for their faith and for their persecutors.</a:t>
            </a:r>
          </a:p>
          <a:p>
            <a:r>
              <a:rPr lang="en-US" dirty="0" smtClean="0"/>
              <a:t>Thy kingdom come</a:t>
            </a:r>
          </a:p>
          <a:p>
            <a:r>
              <a:rPr lang="en-US" dirty="0" smtClean="0"/>
              <a:t>Thy will be done, not mine.</a:t>
            </a:r>
            <a:endParaRPr lang="en-US" dirty="0"/>
          </a:p>
        </p:txBody>
      </p:sp>
      <p:pic>
        <p:nvPicPr>
          <p:cNvPr id="5" name="Content Placeholder 4" descr="Father.jpg"/>
          <p:cNvPicPr>
            <a:picLocks noGrp="1" noChangeAspect="1"/>
          </p:cNvPicPr>
          <p:nvPr>
            <p:ph sz="half" idx="2"/>
          </p:nvPr>
        </p:nvPicPr>
        <p:blipFill>
          <a:blip r:embed="rId2" cstate="print"/>
          <a:stretch>
            <a:fillRect/>
          </a:stretch>
        </p:blipFill>
        <p:spPr>
          <a:xfrm>
            <a:off x="4648200" y="1843881"/>
            <a:ext cx="4038600" cy="40386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Hail Mary’s</a:t>
            </a:r>
            <a:endParaRPr lang="en-US" dirty="0"/>
          </a:p>
        </p:txBody>
      </p:sp>
      <p:sp>
        <p:nvSpPr>
          <p:cNvPr id="3" name="Content Placeholder 2"/>
          <p:cNvSpPr>
            <a:spLocks noGrp="1"/>
          </p:cNvSpPr>
          <p:nvPr>
            <p:ph sz="half" idx="1"/>
          </p:nvPr>
        </p:nvSpPr>
        <p:spPr/>
        <p:txBody>
          <a:bodyPr/>
          <a:lstStyle/>
          <a:p>
            <a:r>
              <a:rPr lang="en-US" dirty="0" smtClean="0"/>
              <a:t>For an increase in</a:t>
            </a:r>
          </a:p>
          <a:p>
            <a:r>
              <a:rPr lang="en-US" dirty="0" smtClean="0"/>
              <a:t>Faith</a:t>
            </a:r>
          </a:p>
          <a:p>
            <a:r>
              <a:rPr lang="en-US" dirty="0" smtClean="0"/>
              <a:t>Hope </a:t>
            </a:r>
          </a:p>
          <a:p>
            <a:r>
              <a:rPr lang="en-US" dirty="0" smtClean="0"/>
              <a:t>And Charity </a:t>
            </a:r>
            <a:endParaRPr lang="en-US" dirty="0"/>
          </a:p>
        </p:txBody>
      </p:sp>
      <p:pic>
        <p:nvPicPr>
          <p:cNvPr id="5" name="Content Placeholder 4" descr="faith is trust.jpg"/>
          <p:cNvPicPr>
            <a:picLocks noGrp="1" noChangeAspect="1"/>
          </p:cNvPicPr>
          <p:nvPr>
            <p:ph sz="half" idx="2"/>
          </p:nvPr>
        </p:nvPicPr>
        <p:blipFill>
          <a:blip r:embed="rId2" cstate="print"/>
          <a:stretch>
            <a:fillRect/>
          </a:stretch>
        </p:blipFill>
        <p:spPr>
          <a:xfrm>
            <a:off x="4770153" y="1600200"/>
            <a:ext cx="3794694" cy="4525963"/>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372</TotalTime>
  <Words>1239</Words>
  <Application>Microsoft Office PowerPoint</Application>
  <PresentationFormat>On-screen Show (4:3)</PresentationFormat>
  <Paragraphs>176</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Concourse</vt:lpstr>
      <vt:lpstr>The Glorious Mysteries</vt:lpstr>
      <vt:lpstr>The Glorious Mysteries</vt:lpstr>
      <vt:lpstr>I believe in God</vt:lpstr>
      <vt:lpstr>And in Jesus Christ</vt:lpstr>
      <vt:lpstr>Suffered under Pontius Pilate</vt:lpstr>
      <vt:lpstr>He ascended into heaven</vt:lpstr>
      <vt:lpstr>I believe in the Holy Spirit</vt:lpstr>
      <vt:lpstr>Our Father</vt:lpstr>
      <vt:lpstr>Three Hail Mary’s</vt:lpstr>
      <vt:lpstr>Glory be to the Father…</vt:lpstr>
      <vt:lpstr>The Resurrection</vt:lpstr>
      <vt:lpstr>The Angel said</vt:lpstr>
      <vt:lpstr>He called me by name</vt:lpstr>
      <vt:lpstr>I left my tears at his tomb</vt:lpstr>
      <vt:lpstr>Peace be with you</vt:lpstr>
      <vt:lpstr>I was dead, now I am alive</vt:lpstr>
      <vt:lpstr>Glory be to the Father …</vt:lpstr>
      <vt:lpstr>Oh my Jesus, forgive us our sins</vt:lpstr>
      <vt:lpstr>The Ascension into heaven</vt:lpstr>
      <vt:lpstr>I will be with you forever</vt:lpstr>
      <vt:lpstr>Angels asked why they stood there</vt:lpstr>
      <vt:lpstr>God Mounts his throne</vt:lpstr>
      <vt:lpstr>I saw one like the Son of Man</vt:lpstr>
      <vt:lpstr>You are my beloved Son</vt:lpstr>
      <vt:lpstr>Glory be to the Father</vt:lpstr>
      <vt:lpstr>“Oh My Jesus forgive us our sins</vt:lpstr>
      <vt:lpstr>The Descent of the Holy Spirit</vt:lpstr>
      <vt:lpstr>And Mary was with them</vt:lpstr>
      <vt:lpstr>And tongues of fire came down</vt:lpstr>
      <vt:lpstr>And the power of God came</vt:lpstr>
      <vt:lpstr>The Holy Spirit came upon them</vt:lpstr>
      <vt:lpstr>Tongues of fire, 7 gifts of God</vt:lpstr>
      <vt:lpstr>Glory be to the Father …</vt:lpstr>
      <vt:lpstr>“Oh My Jesus forgive us our sins</vt:lpstr>
      <vt:lpstr>The Assumption of Mary </vt:lpstr>
      <vt:lpstr>Mary slept</vt:lpstr>
      <vt:lpstr>Her body was placed in a tomb</vt:lpstr>
      <vt:lpstr>An Angel said Mary is in heaven</vt:lpstr>
      <vt:lpstr>The Woman, the New Eve</vt:lpstr>
      <vt:lpstr>In my flesh I will see my God</vt:lpstr>
      <vt:lpstr>Glory be to the Father …</vt:lpstr>
      <vt:lpstr>“Oh My Jesus forgive us our sins</vt:lpstr>
      <vt:lpstr>The Coronation of Mary</vt:lpstr>
      <vt:lpstr>Jesus and Mary</vt:lpstr>
      <vt:lpstr>Who am I to sit near Jesus?</vt:lpstr>
      <vt:lpstr>A Woman Clothed with the Sun </vt:lpstr>
      <vt:lpstr>On her head a crown of 12 stars</vt:lpstr>
      <vt:lpstr>Queen of Angels and Saints</vt:lpstr>
      <vt:lpstr>Glory be to the Father …</vt:lpstr>
      <vt:lpstr>“Oh My Jesus forgive us our sins</vt:lpstr>
      <vt:lpstr>Hail, Holy Queen</vt:lpstr>
      <vt:lpstr>Hail Holy Queen</vt:lpstr>
      <vt:lpstr>Imitate and Obtain</vt:lpstr>
      <vt:lpstr>May we imitate and obtain</vt:lpstr>
      <vt:lpstr>A special indulgence</vt:lpstr>
      <vt:lpstr>St Joseph pray for us</vt:lpstr>
      <vt:lpstr>Prayer to St Joseph</vt:lpstr>
      <vt:lpstr>Consecration to St Joseph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Evan</dc:creator>
  <cp:lastModifiedBy>Evan</cp:lastModifiedBy>
  <cp:revision>44</cp:revision>
  <dcterms:created xsi:type="dcterms:W3CDTF">2018-09-29T17:28:16Z</dcterms:created>
  <dcterms:modified xsi:type="dcterms:W3CDTF">2022-02-03T20:03:47Z</dcterms:modified>
</cp:coreProperties>
</file>