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43"/>
  </p:handoutMasterIdLst>
  <p:sldIdLst>
    <p:sldId id="322" r:id="rId2"/>
    <p:sldId id="323" r:id="rId3"/>
    <p:sldId id="257" r:id="rId4"/>
    <p:sldId id="258" r:id="rId5"/>
    <p:sldId id="259" r:id="rId6"/>
    <p:sldId id="295" r:id="rId7"/>
    <p:sldId id="262" r:id="rId8"/>
    <p:sldId id="292" r:id="rId9"/>
    <p:sldId id="263" r:id="rId10"/>
    <p:sldId id="264" r:id="rId11"/>
    <p:sldId id="265" r:id="rId12"/>
    <p:sldId id="266" r:id="rId13"/>
    <p:sldId id="303" r:id="rId14"/>
    <p:sldId id="293" r:id="rId15"/>
    <p:sldId id="312" r:id="rId16"/>
    <p:sldId id="308" r:id="rId17"/>
    <p:sldId id="304" r:id="rId18"/>
    <p:sldId id="296" r:id="rId19"/>
    <p:sldId id="310" r:id="rId20"/>
    <p:sldId id="305" r:id="rId21"/>
    <p:sldId id="306" r:id="rId22"/>
    <p:sldId id="271" r:id="rId23"/>
    <p:sldId id="311" r:id="rId24"/>
    <p:sldId id="279" r:id="rId25"/>
    <p:sldId id="277" r:id="rId26"/>
    <p:sldId id="298" r:id="rId27"/>
    <p:sldId id="278" r:id="rId28"/>
    <p:sldId id="317" r:id="rId29"/>
    <p:sldId id="318" r:id="rId30"/>
    <p:sldId id="284" r:id="rId31"/>
    <p:sldId id="281" r:id="rId32"/>
    <p:sldId id="282" r:id="rId33"/>
    <p:sldId id="314" r:id="rId34"/>
    <p:sldId id="286" r:id="rId35"/>
    <p:sldId id="315" r:id="rId36"/>
    <p:sldId id="300" r:id="rId37"/>
    <p:sldId id="287" r:id="rId38"/>
    <p:sldId id="319" r:id="rId39"/>
    <p:sldId id="288" r:id="rId40"/>
    <p:sldId id="301"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37" autoAdjust="0"/>
  </p:normalViewPr>
  <p:slideViewPr>
    <p:cSldViewPr>
      <p:cViewPr varScale="1">
        <p:scale>
          <a:sx n="72" d="100"/>
          <a:sy n="72" d="100"/>
        </p:scale>
        <p:origin x="-147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303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E3EE7F-0AE4-4C0E-AB23-C14F3FF723B3}" type="datetimeFigureOut">
              <a:rPr lang="en-US" smtClean="0"/>
              <a:pPr/>
              <a:t>2/23/2023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FFC998-BE75-4C63-9024-B7A4D830A7A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C00797F6-848A-43CF-98F2-5C666C0A9B2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0797F6-848A-43CF-98F2-5C666C0A9B2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0797F6-848A-43CF-98F2-5C666C0A9B2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85DBC0-EBB0-4F3E-A682-C20041B519C2}" type="datetimeFigureOut">
              <a:rPr lang="en-US" smtClean="0"/>
              <a:pPr/>
              <a:t>2/23/2023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0797F6-848A-43CF-98F2-5C666C0A9B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D85DBC0-EBB0-4F3E-A682-C20041B519C2}" type="datetimeFigureOut">
              <a:rPr lang="en-US" smtClean="0"/>
              <a:pPr/>
              <a:t>2/23/2023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C00797F6-848A-43CF-98F2-5C666C0A9B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D85DBC0-EBB0-4F3E-A682-C20041B519C2}" type="datetimeFigureOut">
              <a:rPr lang="en-US" smtClean="0"/>
              <a:pPr/>
              <a:t>2/23/2023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00797F6-848A-43CF-98F2-5C666C0A9B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Chaplet of Divine Mercy</a:t>
            </a:r>
            <a:endParaRPr lang="en-US" dirty="0"/>
          </a:p>
        </p:txBody>
      </p:sp>
      <p:pic>
        <p:nvPicPr>
          <p:cNvPr id="5" name="Content Placeholder 4" descr="St Faustina 2.jpg"/>
          <p:cNvPicPr>
            <a:picLocks noGrp="1" noChangeAspect="1"/>
          </p:cNvPicPr>
          <p:nvPr>
            <p:ph sz="half" idx="1"/>
          </p:nvPr>
        </p:nvPicPr>
        <p:blipFill>
          <a:blip r:embed="rId2" cstate="print"/>
          <a:stretch>
            <a:fillRect/>
          </a:stretch>
        </p:blipFill>
        <p:spPr>
          <a:xfrm>
            <a:off x="786395" y="1770063"/>
            <a:ext cx="3396086" cy="4525962"/>
          </a:xfrm>
        </p:spPr>
      </p:pic>
      <p:pic>
        <p:nvPicPr>
          <p:cNvPr id="6" name="Content Placeholder 5" descr="St Faustina 3.jpg"/>
          <p:cNvPicPr>
            <a:picLocks noGrp="1" noChangeAspect="1"/>
          </p:cNvPicPr>
          <p:nvPr>
            <p:ph sz="half" idx="2"/>
          </p:nvPr>
        </p:nvPicPr>
        <p:blipFill>
          <a:blip r:embed="rId3" cstate="print"/>
          <a:stretch>
            <a:fillRect/>
          </a:stretch>
        </p:blipFill>
        <p:spPr>
          <a:xfrm>
            <a:off x="4868589" y="1770063"/>
            <a:ext cx="3613698" cy="452596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Sleeping disciples</a:t>
            </a:r>
            <a:endParaRPr lang="en-US" dirty="0"/>
          </a:p>
        </p:txBody>
      </p:sp>
      <p:sp>
        <p:nvSpPr>
          <p:cNvPr id="3" name="Content Placeholder 2"/>
          <p:cNvSpPr>
            <a:spLocks noGrp="1"/>
          </p:cNvSpPr>
          <p:nvPr>
            <p:ph sz="half" idx="1"/>
          </p:nvPr>
        </p:nvSpPr>
        <p:spPr/>
        <p:txBody>
          <a:bodyPr/>
          <a:lstStyle/>
          <a:p>
            <a:r>
              <a:rPr lang="en-US" dirty="0" smtClean="0"/>
              <a:t>Could you not watch one hour with me?</a:t>
            </a:r>
          </a:p>
          <a:p>
            <a:endParaRPr lang="en-US" dirty="0"/>
          </a:p>
        </p:txBody>
      </p:sp>
      <p:pic>
        <p:nvPicPr>
          <p:cNvPr id="6" name="Content Placeholder 5" descr="Gethsemane church 3.jpg"/>
          <p:cNvPicPr>
            <a:picLocks noGrp="1" noChangeAspect="1"/>
          </p:cNvPicPr>
          <p:nvPr>
            <p:ph sz="half" idx="2"/>
          </p:nvPr>
        </p:nvPicPr>
        <p:blipFill>
          <a:blip r:embed="rId2" cstate="print"/>
          <a:stretch>
            <a:fillRect/>
          </a:stretch>
        </p:blipFill>
        <p:spPr>
          <a:xfrm>
            <a:off x="4419600" y="1905000"/>
            <a:ext cx="4038600" cy="2271249"/>
          </a:xfrm>
        </p:spPr>
      </p:pic>
    </p:spTree>
  </p:cSld>
  <p:clrMapOvr>
    <a:masterClrMapping/>
  </p:clrMapOvr>
  <p:transition advTm="2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denies, cock crows</a:t>
            </a:r>
            <a:endParaRPr lang="en-US" dirty="0"/>
          </a:p>
        </p:txBody>
      </p:sp>
      <p:sp>
        <p:nvSpPr>
          <p:cNvPr id="3" name="Content Placeholder 2"/>
          <p:cNvSpPr>
            <a:spLocks noGrp="1"/>
          </p:cNvSpPr>
          <p:nvPr>
            <p:ph sz="half" idx="1"/>
          </p:nvPr>
        </p:nvSpPr>
        <p:spPr/>
        <p:txBody>
          <a:bodyPr/>
          <a:lstStyle/>
          <a:p>
            <a:r>
              <a:rPr lang="en-US" dirty="0" smtClean="0"/>
              <a:t>Jesus told Peter, “before the cock crows, you will have denied me three times.”</a:t>
            </a:r>
          </a:p>
          <a:p>
            <a:r>
              <a:rPr lang="en-US" dirty="0" smtClean="0"/>
              <a:t>And Peter went out and wept bitterly.</a:t>
            </a:r>
          </a:p>
          <a:p>
            <a:endParaRPr lang="en-US" dirty="0"/>
          </a:p>
        </p:txBody>
      </p:sp>
      <p:pic>
        <p:nvPicPr>
          <p:cNvPr id="6" name="Content Placeholder 5" descr="Gallicantu Peter denies.jpg"/>
          <p:cNvPicPr>
            <a:picLocks noGrp="1" noChangeAspect="1"/>
          </p:cNvPicPr>
          <p:nvPr>
            <p:ph sz="half" idx="2"/>
          </p:nvPr>
        </p:nvPicPr>
        <p:blipFill>
          <a:blip r:embed="rId2" cstate="print"/>
          <a:stretch>
            <a:fillRect/>
          </a:stretch>
        </p:blipFill>
        <p:spPr>
          <a:xfrm>
            <a:off x="5401819" y="1770063"/>
            <a:ext cx="2547238" cy="4525962"/>
          </a:xfrm>
        </p:spPr>
      </p:pic>
    </p:spTree>
  </p:cSld>
  <p:clrMapOvr>
    <a:masterClrMapping/>
  </p:clrMapOvr>
  <p:transition advTm="2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smtClean="0"/>
              <a:t>Eternal Father, I offer you the body and blood, soul and divinity of your dearly beloved Son, our Lord Jesus </a:t>
            </a:r>
          </a:p>
          <a:p>
            <a:r>
              <a:rPr lang="en-US" dirty="0" smtClean="0"/>
              <a:t>Christ.  In atonement for our sins and those of the whole world</a:t>
            </a:r>
            <a:endParaRPr lang="en-US" dirty="0"/>
          </a:p>
        </p:txBody>
      </p:sp>
      <p:pic>
        <p:nvPicPr>
          <p:cNvPr id="6" name="Content Placeholder 5" descr="Bleeding Host.jpg"/>
          <p:cNvPicPr>
            <a:picLocks noGrp="1" noChangeAspect="1"/>
          </p:cNvPicPr>
          <p:nvPr>
            <p:ph sz="half" idx="2"/>
          </p:nvPr>
        </p:nvPicPr>
        <p:blipFill>
          <a:blip r:embed="rId2" cstate="print"/>
          <a:stretch>
            <a:fillRect/>
          </a:stretch>
        </p:blipFill>
        <p:spPr>
          <a:xfrm>
            <a:off x="4978202" y="1770063"/>
            <a:ext cx="3394472" cy="45259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with </a:t>
            </a:r>
            <a:r>
              <a:rPr lang="en-US" dirty="0" err="1" smtClean="0"/>
              <a:t>Caiphas</a:t>
            </a:r>
            <a:endParaRPr lang="en-US" dirty="0"/>
          </a:p>
        </p:txBody>
      </p:sp>
      <p:sp>
        <p:nvSpPr>
          <p:cNvPr id="3" name="Content Placeholder 2"/>
          <p:cNvSpPr>
            <a:spLocks noGrp="1"/>
          </p:cNvSpPr>
          <p:nvPr>
            <p:ph sz="half" idx="1"/>
          </p:nvPr>
        </p:nvSpPr>
        <p:spPr/>
        <p:txBody>
          <a:bodyPr/>
          <a:lstStyle/>
          <a:p>
            <a:r>
              <a:rPr lang="en-US" dirty="0" smtClean="0"/>
              <a:t>“Are you the Messiah, the son of God?”</a:t>
            </a:r>
          </a:p>
          <a:p>
            <a:r>
              <a:rPr lang="en-US" dirty="0" smtClean="0"/>
              <a:t>“I am, and you will see the Son of  Man at the right hand of the power of God.”</a:t>
            </a:r>
          </a:p>
          <a:p>
            <a:endParaRPr lang="en-US" dirty="0"/>
          </a:p>
        </p:txBody>
      </p:sp>
      <p:pic>
        <p:nvPicPr>
          <p:cNvPr id="7" name="Content Placeholder 6" descr="Gallicantu trial.jpg"/>
          <p:cNvPicPr>
            <a:picLocks noGrp="1" noChangeAspect="1"/>
          </p:cNvPicPr>
          <p:nvPr>
            <p:ph sz="half" idx="2"/>
          </p:nvPr>
        </p:nvPicPr>
        <p:blipFill>
          <a:blip r:embed="rId2" cstate="print"/>
          <a:stretch>
            <a:fillRect/>
          </a:stretch>
        </p:blipFill>
        <p:spPr>
          <a:xfrm>
            <a:off x="5401819" y="1770063"/>
            <a:ext cx="2547238" cy="4525962"/>
          </a:xfrm>
        </p:spPr>
      </p:pic>
    </p:spTree>
  </p:cSld>
  <p:clrMapOvr>
    <a:masterClrMapping/>
  </p:clrMapOvr>
  <p:transition advTm="2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prisoner below ground </a:t>
            </a:r>
            <a:endParaRPr lang="en-US" dirty="0"/>
          </a:p>
        </p:txBody>
      </p:sp>
      <p:sp>
        <p:nvSpPr>
          <p:cNvPr id="3" name="Content Placeholder 2"/>
          <p:cNvSpPr>
            <a:spLocks noGrp="1"/>
          </p:cNvSpPr>
          <p:nvPr>
            <p:ph sz="half" idx="1"/>
          </p:nvPr>
        </p:nvSpPr>
        <p:spPr/>
        <p:txBody>
          <a:bodyPr>
            <a:normAutofit/>
          </a:bodyPr>
          <a:lstStyle/>
          <a:p>
            <a:r>
              <a:rPr lang="en-US" dirty="0" smtClean="0"/>
              <a:t>The Son of Man will spend three days and three nights in the belly of the earth.</a:t>
            </a:r>
          </a:p>
          <a:p>
            <a:pPr fontAlgn="base"/>
            <a:r>
              <a:rPr lang="en-US" dirty="0" smtClean="0"/>
              <a:t>You plunge me into the bottom of the pit,</a:t>
            </a:r>
          </a:p>
          <a:p>
            <a:pPr fontAlgn="base"/>
            <a:r>
              <a:rPr lang="en-US" dirty="0" smtClean="0"/>
              <a:t>the darkness of the abyss is my only friend.  </a:t>
            </a:r>
          </a:p>
          <a:p>
            <a:pPr fontAlgn="base"/>
            <a:r>
              <a:rPr lang="en-US" dirty="0" smtClean="0"/>
              <a:t>Ps 88</a:t>
            </a:r>
          </a:p>
          <a:p>
            <a:endParaRPr lang="en-US" dirty="0"/>
          </a:p>
        </p:txBody>
      </p:sp>
      <p:pic>
        <p:nvPicPr>
          <p:cNvPr id="7" name="Content Placeholder 6" descr="Gallicantu pit 2.jpg"/>
          <p:cNvPicPr>
            <a:picLocks noGrp="1" noChangeAspect="1"/>
          </p:cNvPicPr>
          <p:nvPr>
            <p:ph sz="half" idx="2"/>
          </p:nvPr>
        </p:nvPicPr>
        <p:blipFill>
          <a:blip r:embed="rId2" cstate="print"/>
          <a:stretch>
            <a:fillRect/>
          </a:stretch>
        </p:blipFill>
        <p:spPr>
          <a:xfrm>
            <a:off x="4495800" y="1828800"/>
            <a:ext cx="4038600" cy="2271249"/>
          </a:xfrm>
        </p:spPr>
      </p:pic>
    </p:spTree>
  </p:cSld>
  <p:clrMapOvr>
    <a:masterClrMapping/>
  </p:clrMapOvr>
  <p:transition advTm="2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Beaten and mocked</a:t>
            </a:r>
            <a:endParaRPr lang="en-US" dirty="0"/>
          </a:p>
        </p:txBody>
      </p:sp>
      <p:sp>
        <p:nvSpPr>
          <p:cNvPr id="3" name="Content Placeholder 2"/>
          <p:cNvSpPr>
            <a:spLocks noGrp="1"/>
          </p:cNvSpPr>
          <p:nvPr>
            <p:ph sz="half" idx="1"/>
          </p:nvPr>
        </p:nvSpPr>
        <p:spPr/>
        <p:txBody>
          <a:bodyPr/>
          <a:lstStyle/>
          <a:p>
            <a:r>
              <a:rPr lang="en-US" dirty="0" smtClean="0"/>
              <a:t>They let out all their hatred upon him.</a:t>
            </a:r>
          </a:p>
          <a:p>
            <a:r>
              <a:rPr lang="en-US" dirty="0" smtClean="0"/>
              <a:t>“My face I did not shield from buffets, they plucked my beard.”</a:t>
            </a:r>
          </a:p>
          <a:p>
            <a:endParaRPr lang="en-US" dirty="0"/>
          </a:p>
        </p:txBody>
      </p:sp>
      <p:pic>
        <p:nvPicPr>
          <p:cNvPr id="6" name="Content Placeholder 5" descr="first trial.jpg"/>
          <p:cNvPicPr>
            <a:picLocks noGrp="1" noChangeAspect="1"/>
          </p:cNvPicPr>
          <p:nvPr>
            <p:ph sz="half" idx="2"/>
          </p:nvPr>
        </p:nvPicPr>
        <p:blipFill>
          <a:blip r:embed="rId2" cstate="print"/>
          <a:stretch>
            <a:fillRect/>
          </a:stretch>
        </p:blipFill>
        <p:spPr>
          <a:xfrm>
            <a:off x="4648200" y="1828800"/>
            <a:ext cx="4038600" cy="3120736"/>
          </a:xfrm>
        </p:spPr>
      </p:pic>
    </p:spTree>
  </p:cSld>
  <p:clrMapOvr>
    <a:masterClrMapping/>
  </p:clrMapOvr>
  <p:transition advTm="2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was scourged, blood shed</a:t>
            </a:r>
            <a:endParaRPr lang="en-US" dirty="0"/>
          </a:p>
        </p:txBody>
      </p:sp>
      <p:sp>
        <p:nvSpPr>
          <p:cNvPr id="3" name="Content Placeholder 2"/>
          <p:cNvSpPr>
            <a:spLocks noGrp="1"/>
          </p:cNvSpPr>
          <p:nvPr>
            <p:ph sz="half" idx="1"/>
          </p:nvPr>
        </p:nvSpPr>
        <p:spPr/>
        <p:txBody>
          <a:bodyPr/>
          <a:lstStyle/>
          <a:p>
            <a:r>
              <a:rPr lang="en-US" dirty="0" smtClean="0"/>
              <a:t>My blood will be shed for you, for the forgiveness of sins</a:t>
            </a:r>
          </a:p>
          <a:p>
            <a:r>
              <a:rPr lang="en-US" dirty="0" smtClean="0"/>
              <a:t>They washed their robes in the blood of the lamb</a:t>
            </a:r>
          </a:p>
          <a:p>
            <a:endParaRPr lang="en-US" dirty="0"/>
          </a:p>
        </p:txBody>
      </p:sp>
      <p:pic>
        <p:nvPicPr>
          <p:cNvPr id="6" name="Content Placeholder 5" descr="my blood.jpg"/>
          <p:cNvPicPr>
            <a:picLocks noGrp="1" noChangeAspect="1"/>
          </p:cNvPicPr>
          <p:nvPr>
            <p:ph sz="half" idx="2"/>
          </p:nvPr>
        </p:nvPicPr>
        <p:blipFill>
          <a:blip r:embed="rId2" cstate="print"/>
          <a:stretch>
            <a:fillRect/>
          </a:stretch>
        </p:blipFill>
        <p:spPr>
          <a:xfrm>
            <a:off x="4648200" y="2057400"/>
            <a:ext cx="4038600" cy="2795954"/>
          </a:xfrm>
        </p:spPr>
      </p:pic>
    </p:spTree>
  </p:cSld>
  <p:clrMapOvr>
    <a:masterClrMapping/>
  </p:clrMapOvr>
  <p:transition advTm="2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Crowned with thorns</a:t>
            </a:r>
            <a:endParaRPr lang="en-US" dirty="0"/>
          </a:p>
        </p:txBody>
      </p:sp>
      <p:sp>
        <p:nvSpPr>
          <p:cNvPr id="3" name="Content Placeholder 2"/>
          <p:cNvSpPr>
            <a:spLocks noGrp="1"/>
          </p:cNvSpPr>
          <p:nvPr>
            <p:ph sz="half" idx="1"/>
          </p:nvPr>
        </p:nvSpPr>
        <p:spPr/>
        <p:txBody>
          <a:bodyPr/>
          <a:lstStyle/>
          <a:p>
            <a:r>
              <a:rPr lang="en-US" dirty="0" smtClean="0"/>
              <a:t>The irony:</a:t>
            </a:r>
          </a:p>
          <a:p>
            <a:r>
              <a:rPr lang="en-US" dirty="0" smtClean="0"/>
              <a:t>A fake crown for the real king of the world</a:t>
            </a:r>
            <a:endParaRPr lang="en-US" dirty="0"/>
          </a:p>
        </p:txBody>
      </p:sp>
      <p:pic>
        <p:nvPicPr>
          <p:cNvPr id="7" name="Content Placeholder 6" descr="crowned.jpg"/>
          <p:cNvPicPr>
            <a:picLocks noGrp="1" noChangeAspect="1"/>
          </p:cNvPicPr>
          <p:nvPr>
            <p:ph sz="half" idx="2"/>
          </p:nvPr>
        </p:nvPicPr>
        <p:blipFill>
          <a:blip r:embed="rId2" cstate="print"/>
          <a:stretch>
            <a:fillRect/>
          </a:stretch>
        </p:blipFill>
        <p:spPr>
          <a:xfrm>
            <a:off x="4875661" y="1770063"/>
            <a:ext cx="3599554" cy="4525962"/>
          </a:xfrm>
        </p:spPr>
      </p:pic>
    </p:spTree>
  </p:cSld>
  <p:clrMapOvr>
    <a:masterClrMapping/>
  </p:clrMapOvr>
  <p:transition advTm="2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r>
              <a:rPr lang="en-US" dirty="0" smtClean="0"/>
              <a:t>Eternal Father, I offer you the body and blood, soul and divinity of your dearly beloved Son, our Lord Jesus </a:t>
            </a:r>
          </a:p>
          <a:p>
            <a:r>
              <a:rPr lang="en-US" dirty="0" smtClean="0"/>
              <a:t>Christ.  In atonement for our sins and those of the whole world</a:t>
            </a:r>
          </a:p>
          <a:p>
            <a:endParaRPr lang="en-US" dirty="0"/>
          </a:p>
        </p:txBody>
      </p:sp>
      <p:pic>
        <p:nvPicPr>
          <p:cNvPr id="5" name="Content Placeholder 4" descr="Adoration hours.jpg"/>
          <p:cNvPicPr>
            <a:picLocks noGrp="1" noChangeAspect="1"/>
          </p:cNvPicPr>
          <p:nvPr>
            <p:ph sz="half" idx="2"/>
          </p:nvPr>
        </p:nvPicPr>
        <p:blipFill>
          <a:blip r:embed="rId2" cstate="print"/>
          <a:stretch>
            <a:fillRect/>
          </a:stretch>
        </p:blipFill>
        <p:spPr>
          <a:xfrm>
            <a:off x="4789620" y="1770063"/>
            <a:ext cx="3771635" cy="45259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Behold the man</a:t>
            </a:r>
            <a:endParaRPr lang="en-US" dirty="0"/>
          </a:p>
        </p:txBody>
      </p:sp>
      <p:sp>
        <p:nvSpPr>
          <p:cNvPr id="3" name="Content Placeholder 2"/>
          <p:cNvSpPr>
            <a:spLocks noGrp="1"/>
          </p:cNvSpPr>
          <p:nvPr>
            <p:ph sz="half" idx="1"/>
          </p:nvPr>
        </p:nvSpPr>
        <p:spPr/>
        <p:txBody>
          <a:bodyPr/>
          <a:lstStyle/>
          <a:p>
            <a:r>
              <a:rPr lang="en-US" dirty="0" smtClean="0"/>
              <a:t>This is the One Man</a:t>
            </a:r>
          </a:p>
          <a:p>
            <a:r>
              <a:rPr lang="en-US" dirty="0" smtClean="0"/>
              <a:t>One died for all, </a:t>
            </a:r>
          </a:p>
          <a:p>
            <a:r>
              <a:rPr lang="en-US" dirty="0" smtClean="0"/>
              <a:t>all died</a:t>
            </a:r>
          </a:p>
          <a:p>
            <a:endParaRPr lang="en-US" dirty="0"/>
          </a:p>
        </p:txBody>
      </p:sp>
      <p:pic>
        <p:nvPicPr>
          <p:cNvPr id="7" name="Content Placeholder 6" descr="Via Ecce.jpg"/>
          <p:cNvPicPr>
            <a:picLocks noGrp="1" noChangeAspect="1"/>
          </p:cNvPicPr>
          <p:nvPr>
            <p:ph sz="half" idx="2"/>
          </p:nvPr>
        </p:nvPicPr>
        <p:blipFill>
          <a:blip r:embed="rId2" cstate="print"/>
          <a:stretch>
            <a:fillRect/>
          </a:stretch>
        </p:blipFill>
        <p:spPr>
          <a:xfrm>
            <a:off x="5401819" y="1770063"/>
            <a:ext cx="2547238" cy="4525962"/>
          </a:xfrm>
        </p:spPr>
      </p:pic>
    </p:spTree>
  </p:cSld>
  <p:clrMapOvr>
    <a:masterClrMapping/>
  </p:clrMapOvr>
  <p:transition advTm="2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Divine Mercy Chaplet</a:t>
            </a:r>
            <a:endParaRPr lang="en-US" dirty="0"/>
          </a:p>
        </p:txBody>
      </p:sp>
      <p:pic>
        <p:nvPicPr>
          <p:cNvPr id="9" name="Content Placeholder 8" descr="Divine Mercy appeal.jpg"/>
          <p:cNvPicPr>
            <a:picLocks noGrp="1" noChangeAspect="1"/>
          </p:cNvPicPr>
          <p:nvPr>
            <p:ph idx="1"/>
          </p:nvPr>
        </p:nvPicPr>
        <p:blipFill>
          <a:blip r:embed="rId2" cstate="print"/>
          <a:stretch>
            <a:fillRect/>
          </a:stretch>
        </p:blipFill>
        <p:spPr>
          <a:xfrm>
            <a:off x="2222404" y="1784350"/>
            <a:ext cx="5156391" cy="4572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Pilate and the People</a:t>
            </a:r>
            <a:endParaRPr lang="en-US" dirty="0"/>
          </a:p>
        </p:txBody>
      </p:sp>
      <p:sp>
        <p:nvSpPr>
          <p:cNvPr id="6" name="Content Placeholder 5"/>
          <p:cNvSpPr>
            <a:spLocks noGrp="1"/>
          </p:cNvSpPr>
          <p:nvPr>
            <p:ph sz="half" idx="1"/>
          </p:nvPr>
        </p:nvSpPr>
        <p:spPr/>
        <p:txBody>
          <a:bodyPr/>
          <a:lstStyle/>
          <a:p>
            <a:r>
              <a:rPr lang="en-US" dirty="0" smtClean="0"/>
              <a:t>What would you have me do with Jesus of Nazareth?</a:t>
            </a:r>
          </a:p>
          <a:p>
            <a:r>
              <a:rPr lang="en-US" dirty="0" smtClean="0"/>
              <a:t>“Crucify him!”</a:t>
            </a:r>
          </a:p>
          <a:p>
            <a:r>
              <a:rPr lang="en-US" dirty="0" smtClean="0"/>
              <a:t>“You’d crucify your king?”</a:t>
            </a:r>
          </a:p>
          <a:p>
            <a:endParaRPr lang="en-US" dirty="0" smtClean="0"/>
          </a:p>
          <a:p>
            <a:endParaRPr lang="en-US" dirty="0"/>
          </a:p>
        </p:txBody>
      </p:sp>
      <p:pic>
        <p:nvPicPr>
          <p:cNvPr id="8" name="Content Placeholder 7" descr="Pilate.jpg"/>
          <p:cNvPicPr>
            <a:picLocks noGrp="1" noChangeAspect="1"/>
          </p:cNvPicPr>
          <p:nvPr>
            <p:ph sz="half" idx="2"/>
          </p:nvPr>
        </p:nvPicPr>
        <p:blipFill>
          <a:blip r:embed="rId2" cstate="print"/>
          <a:stretch>
            <a:fillRect/>
          </a:stretch>
        </p:blipFill>
        <p:spPr>
          <a:xfrm>
            <a:off x="4495800" y="1828800"/>
            <a:ext cx="4038600" cy="2271249"/>
          </a:xfrm>
        </p:spPr>
      </p:pic>
    </p:spTree>
  </p:cSld>
  <p:clrMapOvr>
    <a:masterClrMapping/>
  </p:clrMapOvr>
  <p:transition advTm="2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condemned</a:t>
            </a:r>
            <a:endParaRPr lang="en-US" dirty="0"/>
          </a:p>
        </p:txBody>
      </p:sp>
      <p:sp>
        <p:nvSpPr>
          <p:cNvPr id="3" name="Content Placeholder 2"/>
          <p:cNvSpPr>
            <a:spLocks noGrp="1"/>
          </p:cNvSpPr>
          <p:nvPr>
            <p:ph sz="half" idx="1"/>
          </p:nvPr>
        </p:nvSpPr>
        <p:spPr/>
        <p:txBody>
          <a:bodyPr/>
          <a:lstStyle/>
          <a:p>
            <a:r>
              <a:rPr lang="en-US" dirty="0" smtClean="0"/>
              <a:t>We have no king but Caesar!</a:t>
            </a:r>
          </a:p>
          <a:p>
            <a:r>
              <a:rPr lang="en-US" dirty="0" smtClean="0"/>
              <a:t>His blood be on us and on our children.</a:t>
            </a:r>
            <a:endParaRPr lang="en-US" dirty="0"/>
          </a:p>
        </p:txBody>
      </p:sp>
      <p:pic>
        <p:nvPicPr>
          <p:cNvPr id="6" name="Content Placeholder 5" descr="Jesus Condemed.jpg"/>
          <p:cNvPicPr>
            <a:picLocks noGrp="1" noChangeAspect="1"/>
          </p:cNvPicPr>
          <p:nvPr>
            <p:ph sz="half" idx="2"/>
          </p:nvPr>
        </p:nvPicPr>
        <p:blipFill>
          <a:blip r:embed="rId2" cstate="print"/>
          <a:stretch>
            <a:fillRect/>
          </a:stretch>
        </p:blipFill>
        <p:spPr>
          <a:xfrm>
            <a:off x="5029200" y="1295400"/>
            <a:ext cx="3394472" cy="4525962"/>
          </a:xfrm>
        </p:spPr>
      </p:pic>
    </p:spTree>
  </p:cSld>
  <p:clrMapOvr>
    <a:masterClrMapping/>
  </p:clrMapOvr>
  <p:transition advTm="24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crime: King of the Jews</a:t>
            </a:r>
            <a:endParaRPr lang="en-US" dirty="0"/>
          </a:p>
        </p:txBody>
      </p:sp>
      <p:sp>
        <p:nvSpPr>
          <p:cNvPr id="3" name="Content Placeholder 2"/>
          <p:cNvSpPr>
            <a:spLocks noGrp="1"/>
          </p:cNvSpPr>
          <p:nvPr>
            <p:ph sz="half" idx="1"/>
          </p:nvPr>
        </p:nvSpPr>
        <p:spPr/>
        <p:txBody>
          <a:bodyPr/>
          <a:lstStyle/>
          <a:p>
            <a:r>
              <a:rPr lang="en-US" dirty="0" smtClean="0"/>
              <a:t>This is the sign that hung on the cross.</a:t>
            </a:r>
          </a:p>
          <a:p>
            <a:r>
              <a:rPr lang="en-US" dirty="0" smtClean="0"/>
              <a:t>“Jesus of Nazareth, King of the Jews”</a:t>
            </a:r>
          </a:p>
          <a:p>
            <a:r>
              <a:rPr lang="en-US" dirty="0" smtClean="0"/>
              <a:t>He rules the kingdom of God</a:t>
            </a:r>
          </a:p>
          <a:p>
            <a:endParaRPr lang="en-US" dirty="0"/>
          </a:p>
        </p:txBody>
      </p:sp>
      <p:pic>
        <p:nvPicPr>
          <p:cNvPr id="7" name="Content Placeholder 6" descr="INRI.jpg"/>
          <p:cNvPicPr>
            <a:picLocks noGrp="1" noChangeAspect="1"/>
          </p:cNvPicPr>
          <p:nvPr>
            <p:ph sz="half" idx="2"/>
          </p:nvPr>
        </p:nvPicPr>
        <p:blipFill>
          <a:blip r:embed="rId2" cstate="print"/>
          <a:stretch>
            <a:fillRect/>
          </a:stretch>
        </p:blipFill>
        <p:spPr>
          <a:xfrm>
            <a:off x="4656138" y="2013744"/>
            <a:ext cx="4038600" cy="4038600"/>
          </a:xfrm>
        </p:spPr>
      </p:pic>
    </p:spTree>
  </p:cSld>
  <p:clrMapOvr>
    <a:masterClrMapping/>
  </p:clrMapOvr>
  <p:transition advTm="2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falls under the weight</a:t>
            </a:r>
            <a:endParaRPr lang="en-US" dirty="0"/>
          </a:p>
        </p:txBody>
      </p:sp>
      <p:sp>
        <p:nvSpPr>
          <p:cNvPr id="3" name="Content Placeholder 2"/>
          <p:cNvSpPr>
            <a:spLocks noGrp="1"/>
          </p:cNvSpPr>
          <p:nvPr>
            <p:ph sz="half" idx="1"/>
          </p:nvPr>
        </p:nvSpPr>
        <p:spPr/>
        <p:txBody>
          <a:bodyPr/>
          <a:lstStyle/>
          <a:p>
            <a:r>
              <a:rPr lang="en-US" dirty="0" smtClean="0"/>
              <a:t>He carries us, this God of ours.</a:t>
            </a:r>
          </a:p>
          <a:p>
            <a:r>
              <a:rPr lang="en-US" dirty="0" smtClean="0"/>
              <a:t>We are his burden</a:t>
            </a:r>
          </a:p>
          <a:p>
            <a:endParaRPr lang="en-US" dirty="0" smtClean="0"/>
          </a:p>
          <a:p>
            <a:endParaRPr lang="en-US" dirty="0"/>
          </a:p>
        </p:txBody>
      </p:sp>
      <p:pic>
        <p:nvPicPr>
          <p:cNvPr id="7" name="Content Placeholder 6" descr="Jesus First Fall.jpg"/>
          <p:cNvPicPr>
            <a:picLocks noGrp="1" noChangeAspect="1"/>
          </p:cNvPicPr>
          <p:nvPr>
            <p:ph sz="half" idx="2"/>
          </p:nvPr>
        </p:nvPicPr>
        <p:blipFill>
          <a:blip r:embed="rId2" cstate="print"/>
          <a:stretch>
            <a:fillRect/>
          </a:stretch>
        </p:blipFill>
        <p:spPr>
          <a:xfrm>
            <a:off x="4978202" y="1770063"/>
            <a:ext cx="3394472" cy="4525962"/>
          </a:xfrm>
        </p:spPr>
      </p:pic>
    </p:spTree>
  </p:cSld>
  <p:clrMapOvr>
    <a:masterClrMapping/>
  </p:clrMapOvr>
  <p:transition advTm="2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Eternal Father, I offer you the body and blood, soul and divinity of your dearly beloved Son, our Lord Jesus </a:t>
            </a:r>
          </a:p>
          <a:p>
            <a:r>
              <a:rPr lang="en-US" dirty="0" smtClean="0"/>
              <a:t>Christ.  In atonement for our sins and those of the whole world</a:t>
            </a:r>
          </a:p>
          <a:p>
            <a:endParaRPr lang="en-US" dirty="0"/>
          </a:p>
        </p:txBody>
      </p:sp>
      <p:pic>
        <p:nvPicPr>
          <p:cNvPr id="6" name="Content Placeholder 5" descr="devout.jpg"/>
          <p:cNvPicPr>
            <a:picLocks noGrp="1" noChangeAspect="1"/>
          </p:cNvPicPr>
          <p:nvPr>
            <p:ph sz="half" idx="2"/>
          </p:nvPr>
        </p:nvPicPr>
        <p:blipFill>
          <a:blip r:embed="rId2" cstate="print"/>
          <a:stretch>
            <a:fillRect/>
          </a:stretch>
        </p:blipFill>
        <p:spPr>
          <a:xfrm>
            <a:off x="4656138" y="2013744"/>
            <a:ext cx="4038600" cy="4038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meets his mother</a:t>
            </a:r>
            <a:endParaRPr lang="en-US" dirty="0"/>
          </a:p>
        </p:txBody>
      </p:sp>
      <p:sp>
        <p:nvSpPr>
          <p:cNvPr id="3" name="Content Placeholder 2"/>
          <p:cNvSpPr>
            <a:spLocks noGrp="1"/>
          </p:cNvSpPr>
          <p:nvPr>
            <p:ph sz="half" idx="1"/>
          </p:nvPr>
        </p:nvSpPr>
        <p:spPr/>
        <p:txBody>
          <a:bodyPr/>
          <a:lstStyle/>
          <a:p>
            <a:r>
              <a:rPr lang="en-US" dirty="0" smtClean="0"/>
              <a:t>Mary said to Jesus:</a:t>
            </a:r>
          </a:p>
          <a:p>
            <a:r>
              <a:rPr lang="en-US" dirty="0" smtClean="0"/>
              <a:t>I am here with you, let it be as God wills.</a:t>
            </a:r>
          </a:p>
          <a:p>
            <a:r>
              <a:rPr lang="en-US" dirty="0" smtClean="0"/>
              <a:t>I love you, I will not leave you.</a:t>
            </a:r>
          </a:p>
          <a:p>
            <a:r>
              <a:rPr lang="en-US" dirty="0" smtClean="0"/>
              <a:t>Let me die with you</a:t>
            </a:r>
          </a:p>
          <a:p>
            <a:endParaRPr lang="en-US" dirty="0"/>
          </a:p>
        </p:txBody>
      </p:sp>
      <p:pic>
        <p:nvPicPr>
          <p:cNvPr id="7" name="Content Placeholder 6" descr="Jesus Meets Mother.jpg"/>
          <p:cNvPicPr>
            <a:picLocks noGrp="1" noChangeAspect="1"/>
          </p:cNvPicPr>
          <p:nvPr>
            <p:ph sz="half" idx="2"/>
          </p:nvPr>
        </p:nvPicPr>
        <p:blipFill>
          <a:blip r:embed="rId2" cstate="print"/>
          <a:stretch>
            <a:fillRect/>
          </a:stretch>
        </p:blipFill>
        <p:spPr>
          <a:xfrm>
            <a:off x="4978202" y="1770063"/>
            <a:ext cx="3394472" cy="4525962"/>
          </a:xfrm>
        </p:spPr>
      </p:pic>
    </p:spTree>
  </p:cSld>
  <p:clrMapOvr>
    <a:masterClrMapping/>
  </p:clrMapOvr>
  <p:transition advTm="2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Simon, one cross</a:t>
            </a:r>
            <a:br>
              <a:rPr lang="en-US" dirty="0" smtClean="0"/>
            </a:br>
            <a:endParaRPr lang="en-US" dirty="0"/>
          </a:p>
        </p:txBody>
      </p:sp>
      <p:pic>
        <p:nvPicPr>
          <p:cNvPr id="8" name="Content Placeholder 7" descr="Via Simon 2.jpg"/>
          <p:cNvPicPr>
            <a:picLocks noGrp="1" noChangeAspect="1"/>
          </p:cNvPicPr>
          <p:nvPr>
            <p:ph sz="half" idx="1"/>
          </p:nvPr>
        </p:nvPicPr>
        <p:blipFill>
          <a:blip r:embed="rId2" cstate="print"/>
          <a:stretch>
            <a:fillRect/>
          </a:stretch>
        </p:blipFill>
        <p:spPr>
          <a:xfrm>
            <a:off x="465138" y="2897419"/>
            <a:ext cx="4038600" cy="2271249"/>
          </a:xfrm>
        </p:spPr>
      </p:pic>
      <p:pic>
        <p:nvPicPr>
          <p:cNvPr id="7" name="Content Placeholder 6" descr="Jesus and Simon.jpg"/>
          <p:cNvPicPr>
            <a:picLocks noGrp="1" noChangeAspect="1"/>
          </p:cNvPicPr>
          <p:nvPr>
            <p:ph sz="half" idx="2"/>
          </p:nvPr>
        </p:nvPicPr>
        <p:blipFill>
          <a:blip r:embed="rId3" cstate="print"/>
          <a:stretch>
            <a:fillRect/>
          </a:stretch>
        </p:blipFill>
        <p:spPr>
          <a:xfrm>
            <a:off x="4978202" y="1770063"/>
            <a:ext cx="3394472" cy="4525962"/>
          </a:xfrm>
        </p:spPr>
      </p:pic>
    </p:spTree>
  </p:cSld>
  <p:clrMapOvr>
    <a:masterClrMapping/>
  </p:clrMapOvr>
  <p:transition advTm="2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Veronica wipes his face</a:t>
            </a:r>
            <a:endParaRPr lang="en-US" dirty="0"/>
          </a:p>
        </p:txBody>
      </p:sp>
      <p:sp>
        <p:nvSpPr>
          <p:cNvPr id="3" name="Content Placeholder 2"/>
          <p:cNvSpPr>
            <a:spLocks noGrp="1"/>
          </p:cNvSpPr>
          <p:nvPr>
            <p:ph sz="half" idx="1"/>
          </p:nvPr>
        </p:nvSpPr>
        <p:spPr/>
        <p:txBody>
          <a:bodyPr/>
          <a:lstStyle/>
          <a:p>
            <a:r>
              <a:rPr lang="en-US" dirty="0" smtClean="0"/>
              <a:t>What you did for others who suffer,</a:t>
            </a:r>
          </a:p>
          <a:p>
            <a:r>
              <a:rPr lang="en-US" dirty="0" smtClean="0"/>
              <a:t>You did for me</a:t>
            </a:r>
          </a:p>
          <a:p>
            <a:endParaRPr lang="en-US" dirty="0"/>
          </a:p>
        </p:txBody>
      </p:sp>
      <p:pic>
        <p:nvPicPr>
          <p:cNvPr id="1026" name="Picture 2" descr="C:\Users\Evan\Pictures\passion\Veronica.jpg"/>
          <p:cNvPicPr>
            <a:picLocks noGrp="1" noChangeAspect="1" noChangeArrowheads="1"/>
          </p:cNvPicPr>
          <p:nvPr>
            <p:ph sz="half" idx="2"/>
          </p:nvPr>
        </p:nvPicPr>
        <p:blipFill>
          <a:blip r:embed="rId2" cstate="print"/>
          <a:srcRect/>
          <a:stretch>
            <a:fillRect/>
          </a:stretch>
        </p:blipFill>
        <p:spPr bwMode="auto">
          <a:xfrm>
            <a:off x="4267200" y="1981200"/>
            <a:ext cx="4038600" cy="2822638"/>
          </a:xfrm>
          <a:prstGeom prst="rect">
            <a:avLst/>
          </a:prstGeom>
          <a:noFill/>
        </p:spPr>
      </p:pic>
    </p:spTree>
  </p:cSld>
  <p:clrMapOvr>
    <a:masterClrMapping/>
  </p:clrMapOvr>
  <p:transition advTm="24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weep for me</a:t>
            </a:r>
            <a:endParaRPr lang="en-US" dirty="0"/>
          </a:p>
        </p:txBody>
      </p:sp>
      <p:sp>
        <p:nvSpPr>
          <p:cNvPr id="3" name="Content Placeholder 2"/>
          <p:cNvSpPr>
            <a:spLocks noGrp="1"/>
          </p:cNvSpPr>
          <p:nvPr>
            <p:ph sz="half" idx="1"/>
          </p:nvPr>
        </p:nvSpPr>
        <p:spPr/>
        <p:txBody>
          <a:bodyPr/>
          <a:lstStyle/>
          <a:p>
            <a:r>
              <a:rPr lang="en-US" dirty="0" smtClean="0"/>
              <a:t>Weep for yourselves and your children</a:t>
            </a:r>
          </a:p>
          <a:p>
            <a:r>
              <a:rPr lang="en-US" dirty="0" smtClean="0"/>
              <a:t>If this happens to the good wood, what will happen to the bad wood?</a:t>
            </a:r>
            <a:endParaRPr lang="en-US" dirty="0"/>
          </a:p>
        </p:txBody>
      </p:sp>
      <p:pic>
        <p:nvPicPr>
          <p:cNvPr id="7" name="Content Placeholder 6" descr="Jesus and Women.jpg"/>
          <p:cNvPicPr>
            <a:picLocks noGrp="1" noChangeAspect="1"/>
          </p:cNvPicPr>
          <p:nvPr>
            <p:ph sz="half" idx="2"/>
          </p:nvPr>
        </p:nvPicPr>
        <p:blipFill>
          <a:blip r:embed="rId2" cstate="print"/>
          <a:stretch>
            <a:fillRect/>
          </a:stretch>
        </p:blipFill>
        <p:spPr>
          <a:xfrm>
            <a:off x="4953000" y="1447800"/>
            <a:ext cx="3394472" cy="4525962"/>
          </a:xfrm>
        </p:spPr>
      </p:pic>
    </p:spTree>
  </p:cSld>
  <p:clrMapOvr>
    <a:masterClrMapping/>
  </p:clrMapOvr>
  <p:transition advTm="24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is stripped </a:t>
            </a:r>
            <a:endParaRPr lang="en-US" dirty="0"/>
          </a:p>
        </p:txBody>
      </p:sp>
      <p:sp>
        <p:nvSpPr>
          <p:cNvPr id="3" name="Content Placeholder 2"/>
          <p:cNvSpPr>
            <a:spLocks noGrp="1"/>
          </p:cNvSpPr>
          <p:nvPr>
            <p:ph sz="half" idx="1"/>
          </p:nvPr>
        </p:nvSpPr>
        <p:spPr/>
        <p:txBody>
          <a:bodyPr/>
          <a:lstStyle/>
          <a:p>
            <a:r>
              <a:rPr lang="en-US" dirty="0" smtClean="0"/>
              <a:t>Innocence has no shame</a:t>
            </a:r>
          </a:p>
          <a:p>
            <a:r>
              <a:rPr lang="en-US" dirty="0" smtClean="0"/>
              <a:t>We will be stripped of all our lies and illusions of ourselves.</a:t>
            </a:r>
            <a:endParaRPr lang="en-US" dirty="0"/>
          </a:p>
        </p:txBody>
      </p:sp>
      <p:pic>
        <p:nvPicPr>
          <p:cNvPr id="6" name="Content Placeholder 5" descr="Jesus Stripped.jpg"/>
          <p:cNvPicPr>
            <a:picLocks noGrp="1" noChangeAspect="1"/>
          </p:cNvPicPr>
          <p:nvPr>
            <p:ph sz="half" idx="2"/>
          </p:nvPr>
        </p:nvPicPr>
        <p:blipFill>
          <a:blip r:embed="rId2" cstate="print"/>
          <a:stretch>
            <a:fillRect/>
          </a:stretch>
        </p:blipFill>
        <p:spPr>
          <a:xfrm>
            <a:off x="4978202" y="1770063"/>
            <a:ext cx="3394472" cy="4525962"/>
          </a:xfrm>
        </p:spPr>
      </p:pic>
    </p:spTree>
  </p:cSld>
  <p:clrMapOvr>
    <a:masterClrMapping/>
  </p:clrMapOvr>
  <p:transition advTm="2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Prayer</a:t>
            </a:r>
            <a:endParaRPr lang="en-US" dirty="0"/>
          </a:p>
        </p:txBody>
      </p:sp>
      <p:sp>
        <p:nvSpPr>
          <p:cNvPr id="3" name="Content Placeholder 2"/>
          <p:cNvSpPr>
            <a:spLocks noGrp="1"/>
          </p:cNvSpPr>
          <p:nvPr>
            <p:ph idx="1"/>
          </p:nvPr>
        </p:nvSpPr>
        <p:spPr/>
        <p:txBody>
          <a:bodyPr/>
          <a:lstStyle/>
          <a:p>
            <a:r>
              <a:rPr lang="en-US" dirty="0" smtClean="0"/>
              <a:t>You expired, Jesus, but the source of life gushed forth for souls and the ocean of mercy opened up for the whole world.  O Font of Life, unfathomable Divine Mercy, envelop the whole world and empty yourself out upon us. Diary  1319</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Divine Host</a:t>
            </a:r>
            <a:endParaRPr lang="en-US" dirty="0"/>
          </a:p>
        </p:txBody>
      </p:sp>
      <p:sp>
        <p:nvSpPr>
          <p:cNvPr id="3" name="Content Placeholder 2"/>
          <p:cNvSpPr>
            <a:spLocks noGrp="1"/>
          </p:cNvSpPr>
          <p:nvPr>
            <p:ph sz="half" idx="1"/>
          </p:nvPr>
        </p:nvSpPr>
        <p:spPr/>
        <p:txBody>
          <a:bodyPr/>
          <a:lstStyle/>
          <a:p>
            <a:r>
              <a:rPr lang="en-US" dirty="0" smtClean="0"/>
              <a:t>Eternal Father, I offer you the body and blood, soul and divinity of your dearly beloved Son, our Lord Jesus </a:t>
            </a:r>
          </a:p>
          <a:p>
            <a:r>
              <a:rPr lang="en-US" dirty="0" smtClean="0"/>
              <a:t>Christ.  In atonement for our sins and those of the whole world</a:t>
            </a:r>
          </a:p>
          <a:p>
            <a:endParaRPr lang="en-US" dirty="0"/>
          </a:p>
        </p:txBody>
      </p:sp>
      <p:pic>
        <p:nvPicPr>
          <p:cNvPr id="7" name="Content Placeholder 6" descr="divine host.jpg"/>
          <p:cNvPicPr>
            <a:picLocks noGrp="1" noChangeAspect="1"/>
          </p:cNvPicPr>
          <p:nvPr>
            <p:ph sz="half" idx="2"/>
          </p:nvPr>
        </p:nvPicPr>
        <p:blipFill>
          <a:blip r:embed="rId2" cstate="print"/>
          <a:stretch>
            <a:fillRect/>
          </a:stretch>
        </p:blipFill>
        <p:spPr>
          <a:xfrm>
            <a:off x="4724400" y="2057400"/>
            <a:ext cx="3905250" cy="29241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Nailed to the cross</a:t>
            </a:r>
            <a:endParaRPr lang="en-US" dirty="0"/>
          </a:p>
        </p:txBody>
      </p:sp>
      <p:sp>
        <p:nvSpPr>
          <p:cNvPr id="3" name="Content Placeholder 2"/>
          <p:cNvSpPr>
            <a:spLocks noGrp="1"/>
          </p:cNvSpPr>
          <p:nvPr>
            <p:ph sz="half" idx="1"/>
          </p:nvPr>
        </p:nvSpPr>
        <p:spPr/>
        <p:txBody>
          <a:bodyPr/>
          <a:lstStyle/>
          <a:p>
            <a:r>
              <a:rPr lang="en-US" dirty="0" smtClean="0"/>
              <a:t>The nails didn’t fasten him to the cross,</a:t>
            </a:r>
          </a:p>
          <a:p>
            <a:r>
              <a:rPr lang="en-US" dirty="0" smtClean="0"/>
              <a:t>His love for us fastened him to the cross.</a:t>
            </a:r>
          </a:p>
          <a:p>
            <a:endParaRPr lang="en-US" dirty="0"/>
          </a:p>
        </p:txBody>
      </p:sp>
      <p:pic>
        <p:nvPicPr>
          <p:cNvPr id="6" name="Content Placeholder 5" descr="Jesus Nailed.jpg"/>
          <p:cNvPicPr>
            <a:picLocks noGrp="1" noChangeAspect="1"/>
          </p:cNvPicPr>
          <p:nvPr>
            <p:ph sz="half" idx="2"/>
          </p:nvPr>
        </p:nvPicPr>
        <p:blipFill>
          <a:blip r:embed="rId2" cstate="print"/>
          <a:stretch>
            <a:fillRect/>
          </a:stretch>
        </p:blipFill>
        <p:spPr>
          <a:xfrm>
            <a:off x="4953000" y="1524000"/>
            <a:ext cx="3394472" cy="4525962"/>
          </a:xfrm>
        </p:spPr>
      </p:pic>
    </p:spTree>
  </p:cSld>
  <p:clrMapOvr>
    <a:masterClrMapping/>
  </p:clrMapOvr>
  <p:transition advTm="24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 forgive them</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You will be with me.</a:t>
            </a:r>
          </a:p>
          <a:p>
            <a:r>
              <a:rPr lang="en-US" dirty="0" smtClean="0"/>
              <a:t>Behold your mother</a:t>
            </a:r>
          </a:p>
          <a:p>
            <a:r>
              <a:rPr lang="en-US" dirty="0" smtClean="0"/>
              <a:t>Father, why have you abandoned me?</a:t>
            </a:r>
          </a:p>
          <a:p>
            <a:r>
              <a:rPr lang="en-US" dirty="0" smtClean="0"/>
              <a:t>I thirst</a:t>
            </a:r>
            <a:endParaRPr lang="en-US" dirty="0"/>
          </a:p>
        </p:txBody>
      </p:sp>
      <p:pic>
        <p:nvPicPr>
          <p:cNvPr id="7" name="Content Placeholder 6" descr="Curcifixion 1800s.jpg"/>
          <p:cNvPicPr>
            <a:picLocks noGrp="1" noChangeAspect="1"/>
          </p:cNvPicPr>
          <p:nvPr>
            <p:ph sz="half" idx="2"/>
          </p:nvPr>
        </p:nvPicPr>
        <p:blipFill>
          <a:blip r:embed="rId2" cstate="print"/>
          <a:stretch>
            <a:fillRect/>
          </a:stretch>
        </p:blipFill>
        <p:spPr>
          <a:xfrm>
            <a:off x="4978202" y="1770063"/>
            <a:ext cx="3394472" cy="4525962"/>
          </a:xfrm>
        </p:spPr>
      </p:pic>
    </p:spTree>
  </p:cSld>
  <p:clrMapOvr>
    <a:masterClrMapping/>
  </p:clrMapOvr>
  <p:transition advTm="2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finished</a:t>
            </a:r>
            <a:br>
              <a:rPr lang="en-US" dirty="0" smtClean="0"/>
            </a:br>
            <a:endParaRPr lang="en-US" dirty="0"/>
          </a:p>
        </p:txBody>
      </p:sp>
      <p:pic>
        <p:nvPicPr>
          <p:cNvPr id="9" name="Content Placeholder 8" descr="Jesus Taken Down.jpg"/>
          <p:cNvPicPr>
            <a:picLocks noGrp="1" noChangeAspect="1"/>
          </p:cNvPicPr>
          <p:nvPr>
            <p:ph sz="half" idx="2"/>
          </p:nvPr>
        </p:nvPicPr>
        <p:blipFill>
          <a:blip r:embed="rId2" cstate="print"/>
          <a:stretch>
            <a:fillRect/>
          </a:stretch>
        </p:blipFill>
        <p:spPr>
          <a:xfrm>
            <a:off x="4978202" y="1770063"/>
            <a:ext cx="3394472" cy="4525962"/>
          </a:xfrm>
        </p:spPr>
      </p:pic>
      <p:pic>
        <p:nvPicPr>
          <p:cNvPr id="8" name="Content Placeholder 9" descr="Jesus Dies.jpg"/>
          <p:cNvPicPr>
            <a:picLocks noGrp="1" noChangeAspect="1"/>
          </p:cNvPicPr>
          <p:nvPr>
            <p:ph sz="half" idx="1"/>
          </p:nvPr>
        </p:nvPicPr>
        <p:blipFill>
          <a:blip r:embed="rId3" cstate="print"/>
          <a:stretch>
            <a:fillRect/>
          </a:stretch>
        </p:blipFill>
        <p:spPr>
          <a:xfrm>
            <a:off x="786683" y="1770063"/>
            <a:ext cx="3395510" cy="4525962"/>
          </a:xfrm>
        </p:spPr>
      </p:pic>
    </p:spTree>
  </p:cSld>
  <p:clrMapOvr>
    <a:masterClrMapping/>
  </p:clrMapOvr>
  <p:transition advTm="24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Lady of Sorrows</a:t>
            </a:r>
            <a:endParaRPr lang="en-US" dirty="0"/>
          </a:p>
        </p:txBody>
      </p:sp>
      <p:pic>
        <p:nvPicPr>
          <p:cNvPr id="7" name="Content Placeholder 6" descr="Pieta 2.jpg"/>
          <p:cNvPicPr>
            <a:picLocks noGrp="1" noChangeAspect="1"/>
          </p:cNvPicPr>
          <p:nvPr>
            <p:ph sz="half" idx="2"/>
          </p:nvPr>
        </p:nvPicPr>
        <p:blipFill>
          <a:blip r:embed="rId2" cstate="print"/>
          <a:stretch>
            <a:fillRect/>
          </a:stretch>
        </p:blipFill>
        <p:spPr>
          <a:xfrm>
            <a:off x="4800600" y="1752600"/>
            <a:ext cx="3982847" cy="4525962"/>
          </a:xfrm>
        </p:spPr>
      </p:pic>
      <p:pic>
        <p:nvPicPr>
          <p:cNvPr id="8" name="Content Placeholder 7" descr="Mary and Son.jpg"/>
          <p:cNvPicPr>
            <a:picLocks noGrp="1" noChangeAspect="1"/>
          </p:cNvPicPr>
          <p:nvPr>
            <p:ph sz="half" idx="1"/>
          </p:nvPr>
        </p:nvPicPr>
        <p:blipFill>
          <a:blip r:embed="rId3" cstate="print"/>
          <a:stretch>
            <a:fillRect/>
          </a:stretch>
        </p:blipFill>
        <p:spPr>
          <a:xfrm>
            <a:off x="787202" y="1770063"/>
            <a:ext cx="3394472" cy="4525962"/>
          </a:xfrm>
        </p:spPr>
      </p:pic>
    </p:spTree>
  </p:cSld>
  <p:clrMapOvr>
    <a:masterClrMapping/>
  </p:clrMapOvr>
  <p:transition advTm="24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laid him in a tomb</a:t>
            </a:r>
            <a:endParaRPr lang="en-US" dirty="0"/>
          </a:p>
        </p:txBody>
      </p:sp>
      <p:sp>
        <p:nvSpPr>
          <p:cNvPr id="3" name="Content Placeholder 2"/>
          <p:cNvSpPr>
            <a:spLocks noGrp="1"/>
          </p:cNvSpPr>
          <p:nvPr>
            <p:ph sz="half" idx="1"/>
          </p:nvPr>
        </p:nvSpPr>
        <p:spPr/>
        <p:txBody>
          <a:bodyPr/>
          <a:lstStyle/>
          <a:p>
            <a:r>
              <a:rPr lang="en-US" dirty="0" smtClean="0"/>
              <a:t>Unless a grain of wheat falls into the earth and dies, it remains a grain of wheat, but if it dies it bears much fruit.  </a:t>
            </a:r>
            <a:endParaRPr lang="en-US" dirty="0"/>
          </a:p>
        </p:txBody>
      </p:sp>
      <p:pic>
        <p:nvPicPr>
          <p:cNvPr id="7" name="Content Placeholder 6" descr="Jesus Tomb.jpg"/>
          <p:cNvPicPr>
            <a:picLocks noGrp="1" noChangeAspect="1"/>
          </p:cNvPicPr>
          <p:nvPr>
            <p:ph sz="half" idx="2"/>
          </p:nvPr>
        </p:nvPicPr>
        <p:blipFill>
          <a:blip r:embed="rId2" cstate="print"/>
          <a:stretch>
            <a:fillRect/>
          </a:stretch>
        </p:blipFill>
        <p:spPr>
          <a:xfrm>
            <a:off x="4978202" y="1770063"/>
            <a:ext cx="3394472" cy="4525962"/>
          </a:xfrm>
        </p:spPr>
      </p:pic>
    </p:spTree>
  </p:cSld>
  <p:clrMapOvr>
    <a:masterClrMapping/>
  </p:clrMapOvr>
  <p:transition advTm="2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groom tomb.jpg"/>
          <p:cNvPicPr>
            <a:picLocks noGrp="1" noChangeAspect="1"/>
          </p:cNvPicPr>
          <p:nvPr>
            <p:ph sz="half" idx="2"/>
          </p:nvPr>
        </p:nvPicPr>
        <p:blipFill>
          <a:blip r:embed="rId2" cstate="print"/>
          <a:stretch>
            <a:fillRect/>
          </a:stretch>
        </p:blipFill>
        <p:spPr>
          <a:xfrm>
            <a:off x="4724400" y="2286000"/>
            <a:ext cx="4023360" cy="3017520"/>
          </a:xfrm>
        </p:spPr>
      </p:pic>
      <p:pic>
        <p:nvPicPr>
          <p:cNvPr id="6" name="Content Placeholder 5" descr="St Francis and Jesus.jpg"/>
          <p:cNvPicPr>
            <a:picLocks noGrp="1" noChangeAspect="1"/>
          </p:cNvPicPr>
          <p:nvPr>
            <p:ph sz="half" idx="1"/>
          </p:nvPr>
        </p:nvPicPr>
        <p:blipFill>
          <a:blip r:embed="rId3" cstate="print"/>
          <a:stretch>
            <a:fillRect/>
          </a:stretch>
        </p:blipFill>
        <p:spPr>
          <a:xfrm>
            <a:off x="787202" y="1770063"/>
            <a:ext cx="3394472" cy="4525962"/>
          </a:xfrm>
        </p:spPr>
      </p:pic>
    </p:spTree>
  </p:cSld>
  <p:clrMapOvr>
    <a:masterClrMapping/>
  </p:clrMapOvr>
  <p:transition advTm="4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times</a:t>
            </a:r>
            <a:endParaRPr lang="en-US" dirty="0"/>
          </a:p>
        </p:txBody>
      </p:sp>
      <p:pic>
        <p:nvPicPr>
          <p:cNvPr id="7" name="Content Placeholder 6" descr="earthcross.jpg"/>
          <p:cNvPicPr>
            <a:picLocks noGrp="1" noChangeAspect="1"/>
          </p:cNvPicPr>
          <p:nvPr>
            <p:ph sz="half" idx="2"/>
          </p:nvPr>
        </p:nvPicPr>
        <p:blipFill>
          <a:blip r:embed="rId2" cstate="print"/>
          <a:stretch>
            <a:fillRect/>
          </a:stretch>
        </p:blipFill>
        <p:spPr>
          <a:xfrm>
            <a:off x="5029200" y="1905000"/>
            <a:ext cx="2838450" cy="2715419"/>
          </a:xfrm>
        </p:spPr>
      </p:pic>
      <p:pic>
        <p:nvPicPr>
          <p:cNvPr id="5" name="Content Placeholder 6" descr="Divine Mercy 4.jpg"/>
          <p:cNvPicPr>
            <a:picLocks noGrp="1" noChangeAspect="1"/>
          </p:cNvPicPr>
          <p:nvPr>
            <p:ph sz="half" idx="1"/>
          </p:nvPr>
        </p:nvPicPr>
        <p:blipFill>
          <a:blip r:embed="rId3" cstate="print"/>
          <a:stretch>
            <a:fillRect/>
          </a:stretch>
        </p:blipFill>
        <p:spPr>
          <a:xfrm>
            <a:off x="979598" y="1770063"/>
            <a:ext cx="3009679" cy="452596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 mercy as I am mercy</a:t>
            </a:r>
            <a:endParaRPr lang="en-US" dirty="0"/>
          </a:p>
        </p:txBody>
      </p:sp>
      <p:pic>
        <p:nvPicPr>
          <p:cNvPr id="8" name="Content Placeholder 7" descr="Mercy wounds.jpg"/>
          <p:cNvPicPr>
            <a:picLocks noGrp="1" noChangeAspect="1"/>
          </p:cNvPicPr>
          <p:nvPr>
            <p:ph sz="half" idx="2"/>
          </p:nvPr>
        </p:nvPicPr>
        <p:blipFill>
          <a:blip r:embed="rId2" cstate="print"/>
          <a:stretch>
            <a:fillRect/>
          </a:stretch>
        </p:blipFill>
        <p:spPr>
          <a:xfrm>
            <a:off x="4648200" y="1828800"/>
            <a:ext cx="4038600" cy="4038600"/>
          </a:xfrm>
        </p:spPr>
      </p:pic>
      <p:pic>
        <p:nvPicPr>
          <p:cNvPr id="7" name="Content Placeholder 6" descr="have mercy.jpg"/>
          <p:cNvPicPr>
            <a:picLocks noGrp="1" noChangeAspect="1"/>
          </p:cNvPicPr>
          <p:nvPr>
            <p:ph sz="half" idx="1"/>
          </p:nvPr>
        </p:nvPicPr>
        <p:blipFill>
          <a:blip r:embed="rId3" cstate="print"/>
          <a:stretch>
            <a:fillRect/>
          </a:stretch>
        </p:blipFill>
        <p:spPr>
          <a:xfrm>
            <a:off x="519416" y="1770063"/>
            <a:ext cx="3930044" cy="452596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Prayer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Eternal God, in whom mercy is endless, and the treasury of compassion inexhaustible, look kindly upon us, and increase your mercy in us, that in difficult moments, we might not despair, nor become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Despondent, but with great confidence, submit ourselves to your holy will, which is love and mercy itself. Amen</a:t>
            </a:r>
          </a:p>
          <a:p>
            <a:r>
              <a:rPr lang="en-US" dirty="0" smtClean="0"/>
              <a:t>(p950)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dirty="0" smtClean="0"/>
              <a:t>O blood and water, which gushed forth from the heart of Jesus as a fount of mercy for us.  I trust in you.</a:t>
            </a:r>
          </a:p>
          <a:p>
            <a:r>
              <a:rPr lang="en-US" dirty="0" smtClean="0"/>
              <a:t>Three times</a:t>
            </a:r>
          </a:p>
          <a:p>
            <a:endParaRPr lang="en-US" dirty="0"/>
          </a:p>
        </p:txBody>
      </p:sp>
      <p:pic>
        <p:nvPicPr>
          <p:cNvPr id="7" name="Content Placeholder 6" descr="blood and water.jpg"/>
          <p:cNvPicPr>
            <a:picLocks noGrp="1" noChangeAspect="1"/>
          </p:cNvPicPr>
          <p:nvPr>
            <p:ph sz="half" idx="2"/>
          </p:nvPr>
        </p:nvPicPr>
        <p:blipFill>
          <a:blip r:embed="rId2" cstate="print"/>
          <a:stretch>
            <a:fillRect/>
          </a:stretch>
        </p:blipFill>
        <p:spPr>
          <a:xfrm>
            <a:off x="4656138" y="2043192"/>
            <a:ext cx="4038600" cy="3979704"/>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shower and fishing 11 020.JPG"/>
          <p:cNvPicPr>
            <a:picLocks noGrp="1" noChangeAspect="1"/>
          </p:cNvPicPr>
          <p:nvPr>
            <p:ph idx="1"/>
          </p:nvPr>
        </p:nvPicPr>
        <p:blipFill>
          <a:blip r:embed="rId2" cstate="print"/>
          <a:stretch>
            <a:fillRect/>
          </a:stretch>
        </p:blipFill>
        <p:spPr>
          <a:xfrm>
            <a:off x="2088572" y="2027497"/>
            <a:ext cx="5424055" cy="408570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pictures are from  Facebook, Passion of Christ and the Holy Land: Gethsemane, </a:t>
            </a:r>
            <a:r>
              <a:rPr lang="en-US" smtClean="0"/>
              <a:t>via Dolorosa, </a:t>
            </a:r>
            <a:r>
              <a:rPr lang="en-US" dirty="0" smtClean="0"/>
              <a:t>and stations of the </a:t>
            </a:r>
            <a:r>
              <a:rPr lang="en-US" smtClean="0"/>
              <a:t>cross at the </a:t>
            </a:r>
            <a:r>
              <a:rPr lang="en-US" dirty="0" smtClean="0"/>
              <a:t>Basilica </a:t>
            </a:r>
            <a:r>
              <a:rPr lang="en-US" smtClean="0"/>
              <a:t>of Mary, Queen </a:t>
            </a:r>
            <a:r>
              <a:rPr lang="en-US" dirty="0" smtClean="0"/>
              <a:t>of the Universe, Orlando Florida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believe in my heart</a:t>
            </a:r>
            <a:endParaRPr lang="en-US" dirty="0"/>
          </a:p>
        </p:txBody>
      </p:sp>
      <p:sp>
        <p:nvSpPr>
          <p:cNvPr id="3" name="Content Placeholder 2"/>
          <p:cNvSpPr>
            <a:spLocks noGrp="1"/>
          </p:cNvSpPr>
          <p:nvPr>
            <p:ph sz="half" idx="1"/>
          </p:nvPr>
        </p:nvSpPr>
        <p:spPr/>
        <p:txBody>
          <a:bodyPr/>
          <a:lstStyle/>
          <a:p>
            <a:r>
              <a:rPr lang="en-US" dirty="0" smtClean="0"/>
              <a:t>Our Father</a:t>
            </a:r>
          </a:p>
          <a:p>
            <a:r>
              <a:rPr lang="en-US" dirty="0" smtClean="0"/>
              <a:t>Hail Mary</a:t>
            </a:r>
          </a:p>
          <a:p>
            <a:r>
              <a:rPr lang="en-US" dirty="0" smtClean="0"/>
              <a:t>The Apostles’ Creed</a:t>
            </a:r>
            <a:endParaRPr lang="en-US" dirty="0"/>
          </a:p>
        </p:txBody>
      </p:sp>
      <p:pic>
        <p:nvPicPr>
          <p:cNvPr id="7" name="Content Placeholder 6" descr="cross and sun.jpg"/>
          <p:cNvPicPr>
            <a:picLocks noGrp="1" noChangeAspect="1"/>
          </p:cNvPicPr>
          <p:nvPr>
            <p:ph sz="half" idx="2"/>
          </p:nvPr>
        </p:nvPicPr>
        <p:blipFill>
          <a:blip r:embed="rId2" cstate="print"/>
          <a:stretch>
            <a:fillRect/>
          </a:stretch>
        </p:blipFill>
        <p:spPr>
          <a:xfrm>
            <a:off x="5275263" y="2113756"/>
            <a:ext cx="2800350" cy="38385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r>
              <a:rPr lang="en-US" dirty="0" smtClean="0"/>
              <a:t>Eternal Father, I offer you the body and blood, soul and divinity of your dearly beloved Son, our Lord Jesus </a:t>
            </a:r>
          </a:p>
          <a:p>
            <a:r>
              <a:rPr lang="en-US" dirty="0" smtClean="0"/>
              <a:t>Christ.  In atonement for our sins and those of the whole world.</a:t>
            </a:r>
          </a:p>
          <a:p>
            <a:endParaRPr lang="en-US" dirty="0"/>
          </a:p>
        </p:txBody>
      </p:sp>
      <p:pic>
        <p:nvPicPr>
          <p:cNvPr id="7" name="Content Placeholder 6" descr="adoration miracle b.jpg"/>
          <p:cNvPicPr>
            <a:picLocks noGrp="1" noChangeAspect="1"/>
          </p:cNvPicPr>
          <p:nvPr>
            <p:ph sz="half" idx="2"/>
          </p:nvPr>
        </p:nvPicPr>
        <p:blipFill>
          <a:blip r:embed="rId2" cstate="print"/>
          <a:stretch>
            <a:fillRect/>
          </a:stretch>
        </p:blipFill>
        <p:spPr>
          <a:xfrm>
            <a:off x="4656138" y="2518569"/>
            <a:ext cx="4038600" cy="30289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 of Olives</a:t>
            </a:r>
            <a:endParaRPr lang="en-US" dirty="0"/>
          </a:p>
        </p:txBody>
      </p:sp>
      <p:sp>
        <p:nvSpPr>
          <p:cNvPr id="3" name="Content Placeholder 2"/>
          <p:cNvSpPr>
            <a:spLocks noGrp="1"/>
          </p:cNvSpPr>
          <p:nvPr>
            <p:ph sz="half" idx="1"/>
          </p:nvPr>
        </p:nvSpPr>
        <p:spPr/>
        <p:txBody>
          <a:bodyPr/>
          <a:lstStyle/>
          <a:p>
            <a:r>
              <a:rPr lang="en-US" dirty="0" smtClean="0"/>
              <a:t>After the Passover Meal, they sang a hymn and went to the mount of Olives</a:t>
            </a:r>
            <a:endParaRPr lang="en-US" dirty="0"/>
          </a:p>
        </p:txBody>
      </p:sp>
      <p:pic>
        <p:nvPicPr>
          <p:cNvPr id="6" name="Content Placeholder 5" descr="Gethsemane garden 3.jpg"/>
          <p:cNvPicPr>
            <a:picLocks noGrp="1" noChangeAspect="1"/>
          </p:cNvPicPr>
          <p:nvPr>
            <p:ph sz="half" idx="2"/>
          </p:nvPr>
        </p:nvPicPr>
        <p:blipFill>
          <a:blip r:embed="rId2" cstate="print"/>
          <a:stretch>
            <a:fillRect/>
          </a:stretch>
        </p:blipFill>
        <p:spPr>
          <a:xfrm>
            <a:off x="4495800" y="2057400"/>
            <a:ext cx="4038600" cy="2895600"/>
          </a:xfrm>
        </p:spPr>
      </p:pic>
    </p:spTree>
  </p:cSld>
  <p:clrMapOvr>
    <a:masterClrMapping/>
  </p:clrMapOvr>
  <p:transition advTm="2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Gethsemane</a:t>
            </a:r>
            <a:endParaRPr lang="en-US" dirty="0"/>
          </a:p>
        </p:txBody>
      </p:sp>
      <p:sp>
        <p:nvSpPr>
          <p:cNvPr id="8" name="Content Placeholder 7"/>
          <p:cNvSpPr>
            <a:spLocks noGrp="1"/>
          </p:cNvSpPr>
          <p:nvPr>
            <p:ph sz="half" idx="1"/>
          </p:nvPr>
        </p:nvSpPr>
        <p:spPr/>
        <p:txBody>
          <a:bodyPr/>
          <a:lstStyle/>
          <a:p>
            <a:r>
              <a:rPr lang="en-US" dirty="0" smtClean="0"/>
              <a:t>Jesus told his disciples, I am sorrowful unto death, stay awake, watch and pray with me</a:t>
            </a:r>
            <a:endParaRPr lang="en-US" dirty="0"/>
          </a:p>
        </p:txBody>
      </p:sp>
      <p:pic>
        <p:nvPicPr>
          <p:cNvPr id="11" name="Content Placeholder 10" descr="File_2.jpg"/>
          <p:cNvPicPr>
            <a:picLocks noGrp="1" noChangeAspect="1"/>
          </p:cNvPicPr>
          <p:nvPr>
            <p:ph sz="half" idx="2"/>
          </p:nvPr>
        </p:nvPicPr>
        <p:blipFill>
          <a:blip r:embed="rId2" cstate="print"/>
          <a:stretch>
            <a:fillRect/>
          </a:stretch>
        </p:blipFill>
        <p:spPr>
          <a:xfrm>
            <a:off x="4724400" y="2057400"/>
            <a:ext cx="4038600" cy="3120736"/>
          </a:xfrm>
        </p:spPr>
      </p:pic>
    </p:spTree>
  </p:cSld>
  <p:clrMapOvr>
    <a:masterClrMapping/>
  </p:clrMapOvr>
  <p:transition advTm="2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my will, but thine be done</a:t>
            </a:r>
            <a:endParaRPr lang="en-US" dirty="0"/>
          </a:p>
        </p:txBody>
      </p:sp>
      <p:sp>
        <p:nvSpPr>
          <p:cNvPr id="3" name="Content Placeholder 2"/>
          <p:cNvSpPr>
            <a:spLocks noGrp="1"/>
          </p:cNvSpPr>
          <p:nvPr>
            <p:ph sz="half" idx="1"/>
          </p:nvPr>
        </p:nvSpPr>
        <p:spPr/>
        <p:txBody>
          <a:bodyPr/>
          <a:lstStyle/>
          <a:p>
            <a:r>
              <a:rPr lang="en-US" dirty="0" smtClean="0"/>
              <a:t>His Divine Spirit saw all the sins of the world, his poor human body could not withstand the strain.  His sweat became as drops of blood.</a:t>
            </a:r>
          </a:p>
          <a:p>
            <a:endParaRPr lang="en-US" dirty="0"/>
          </a:p>
        </p:txBody>
      </p:sp>
      <p:pic>
        <p:nvPicPr>
          <p:cNvPr id="7" name="Content Placeholder 8" descr="Gethsemane rock.jpg"/>
          <p:cNvPicPr>
            <a:picLocks noGrp="1" noChangeAspect="1"/>
          </p:cNvPicPr>
          <p:nvPr>
            <p:ph sz="half" idx="2"/>
          </p:nvPr>
        </p:nvPicPr>
        <p:blipFill>
          <a:blip r:embed="rId2" cstate="print"/>
          <a:stretch>
            <a:fillRect/>
          </a:stretch>
        </p:blipFill>
        <p:spPr>
          <a:xfrm>
            <a:off x="5401819" y="1770063"/>
            <a:ext cx="2547238" cy="4525962"/>
          </a:xfrm>
        </p:spPr>
      </p:pic>
    </p:spTree>
  </p:cSld>
  <p:clrMapOvr>
    <a:masterClrMapping/>
  </p:clrMapOvr>
  <p:transition advTm="24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2000</TotalTime>
  <Words>966</Words>
  <Application>Microsoft Office PowerPoint</Application>
  <PresentationFormat>On-screen Show (4:3)</PresentationFormat>
  <Paragraphs>102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Metro</vt:lpstr>
      <vt:lpstr>The Chaplet of Divine Mercy</vt:lpstr>
      <vt:lpstr>Divine Mercy Chaplet</vt:lpstr>
      <vt:lpstr>Opening Prayer</vt:lpstr>
      <vt:lpstr>Slide 4</vt:lpstr>
      <vt:lpstr>I believe in my heart</vt:lpstr>
      <vt:lpstr>Slide 6</vt:lpstr>
      <vt:lpstr>Mount of Olives</vt:lpstr>
      <vt:lpstr>Gethsemane</vt:lpstr>
      <vt:lpstr>Not my will, but thine be done</vt:lpstr>
      <vt:lpstr>Sleeping disciples</vt:lpstr>
      <vt:lpstr>Peter denies, cock crows</vt:lpstr>
      <vt:lpstr>Slide 12</vt:lpstr>
      <vt:lpstr>Trial with Caiphas</vt:lpstr>
      <vt:lpstr>A prisoner below ground </vt:lpstr>
      <vt:lpstr>Beaten and mocked</vt:lpstr>
      <vt:lpstr>He was scourged, blood shed</vt:lpstr>
      <vt:lpstr>Crowned with thorns</vt:lpstr>
      <vt:lpstr>Slide 18</vt:lpstr>
      <vt:lpstr>Behold the man</vt:lpstr>
      <vt:lpstr>Pilate and the People</vt:lpstr>
      <vt:lpstr>Jesus condemned</vt:lpstr>
      <vt:lpstr>His crime: King of the Jews</vt:lpstr>
      <vt:lpstr>He falls under the weight</vt:lpstr>
      <vt:lpstr>Slide 24</vt:lpstr>
      <vt:lpstr>He meets his mother</vt:lpstr>
      <vt:lpstr>Jesus, Simon, one cross </vt:lpstr>
      <vt:lpstr>Veronica wipes his face</vt:lpstr>
      <vt:lpstr>Don’t weep for me</vt:lpstr>
      <vt:lpstr>Jesus is stripped </vt:lpstr>
      <vt:lpstr>Divine Host</vt:lpstr>
      <vt:lpstr>Nailed to the cross</vt:lpstr>
      <vt:lpstr>Father, forgive them</vt:lpstr>
      <vt:lpstr>It is finished </vt:lpstr>
      <vt:lpstr>Our Lady of Sorrows</vt:lpstr>
      <vt:lpstr>They laid him in a tomb</vt:lpstr>
      <vt:lpstr>Slide 36</vt:lpstr>
      <vt:lpstr>Three times</vt:lpstr>
      <vt:lpstr>Be mercy as I am mercy</vt:lpstr>
      <vt:lpstr>Ending Prayer</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dc:creator>
  <cp:lastModifiedBy>Evan</cp:lastModifiedBy>
  <cp:revision>133</cp:revision>
  <dcterms:created xsi:type="dcterms:W3CDTF">2018-09-29T17:28:16Z</dcterms:created>
  <dcterms:modified xsi:type="dcterms:W3CDTF">2023-02-23T21:20:09Z</dcterms:modified>
</cp:coreProperties>
</file>