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1" r:id="rId12"/>
    <p:sldId id="272" r:id="rId13"/>
    <p:sldId id="267" r:id="rId14"/>
    <p:sldId id="266" r:id="rId15"/>
    <p:sldId id="268" r:id="rId16"/>
    <p:sldId id="269" r:id="rId17"/>
    <p:sldId id="270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85DBC0-EBB0-4F3E-A682-C20041B519C2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Forgotten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 Chris </a:t>
            </a:r>
            <a:r>
              <a:rPr lang="en-US" dirty="0" err="1" smtClean="0"/>
              <a:t>Alar</a:t>
            </a:r>
            <a:endParaRPr lang="en-US" dirty="0" smtClean="0"/>
          </a:p>
          <a:p>
            <a:r>
              <a:rPr lang="en-US" dirty="0" smtClean="0"/>
              <a:t>And Deacon Evan Wittig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We specifically invoke the Holy Spirit at every sacrament.</a:t>
            </a:r>
            <a:endParaRPr lang="en-US" dirty="0" smtClean="0"/>
          </a:p>
          <a:p>
            <a:r>
              <a:rPr lang="en-US" dirty="0" smtClean="0"/>
              <a:t>His plan is brought to completion  in the Church, the Mystical Body of Christ (MBC) and Temple of the Holy Spirit. </a:t>
            </a:r>
            <a:endParaRPr lang="en-US" dirty="0"/>
          </a:p>
        </p:txBody>
      </p:sp>
      <p:pic>
        <p:nvPicPr>
          <p:cNvPr id="5" name="Content Placeholder 4" descr="dov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34526"/>
            <a:ext cx="4038600" cy="285731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Sacraments and Holy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hangingPunct="0"/>
            <a:r>
              <a:rPr lang="en-US" dirty="0" smtClean="0"/>
              <a:t>1116 Sacraments are "powers that comes forth" from the Body of Christ,</a:t>
            </a:r>
            <a:r>
              <a:rPr lang="en-US" baseline="30000" dirty="0" smtClean="0"/>
              <a:t> </a:t>
            </a:r>
            <a:r>
              <a:rPr lang="en-US" dirty="0" smtClean="0"/>
              <a:t> which is ever-living and life-giving. They are actions of the Holy Spirit at work in his Body, the Church. They are "the masterworks of God" in the new and everlasting covenant.</a:t>
            </a:r>
            <a:endParaRPr lang="en-US" dirty="0"/>
          </a:p>
        </p:txBody>
      </p:sp>
      <p:pic>
        <p:nvPicPr>
          <p:cNvPr id="5" name="Content Placeholder 4" descr="blood and wa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73329"/>
            <a:ext cx="4038600" cy="397970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 and make disciples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Baptize them in the name of the Father and of the Son and of the Holy Spirit.”</a:t>
            </a:r>
          </a:p>
          <a:p>
            <a:r>
              <a:rPr lang="en-US" dirty="0" smtClean="0"/>
              <a:t>At Confirmation we invoke the same Holy Spirit who came at the Annunciation and at Pentecost!</a:t>
            </a:r>
            <a:endParaRPr lang="en-US" dirty="0"/>
          </a:p>
        </p:txBody>
      </p:sp>
      <p:pic>
        <p:nvPicPr>
          <p:cNvPr id="5" name="Content Placeholder 4" descr="anunci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57400"/>
            <a:ext cx="4038600" cy="227140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Nobody comprehends the thoughts of God except the Spirit of God.  He helps us understand the bible, the Church, the sacraments</a:t>
            </a:r>
            <a:endParaRPr lang="en-US" dirty="0"/>
          </a:p>
        </p:txBody>
      </p:sp>
      <p:pic>
        <p:nvPicPr>
          <p:cNvPr id="5" name="Content Placeholder 4" descr="St Anthon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524000"/>
            <a:ext cx="4038600" cy="33855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Holy Spirit Speaks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Holy Spirit does not  speak as Jesus of Nazareth did.</a:t>
            </a:r>
          </a:p>
          <a:p>
            <a:r>
              <a:rPr lang="en-US" dirty="0" smtClean="0"/>
              <a:t>He speaks through the prophets  in Old Testament; through the Bible, Tradition and Magisterium of Church and saints.</a:t>
            </a:r>
          </a:p>
        </p:txBody>
      </p:sp>
      <p:pic>
        <p:nvPicPr>
          <p:cNvPr id="7" name="Content Placeholder 6" descr="All sain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0552" y="1600200"/>
            <a:ext cx="3293895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hangingPunct="0"/>
            <a:r>
              <a:rPr lang="en-US" dirty="0" smtClean="0"/>
              <a:t>The Bible contains both oral and written traditions.  We read what the Church gave witness to.  The Church, the Magisterium, interprets the bible.</a:t>
            </a:r>
          </a:p>
          <a:p>
            <a:pPr hangingPunct="0"/>
            <a:r>
              <a:rPr lang="en-US" dirty="0" smtClean="0"/>
              <a:t>The Holy Spirit is always focused on the Son only.</a:t>
            </a:r>
          </a:p>
          <a:p>
            <a:endParaRPr lang="en-US" dirty="0"/>
          </a:p>
        </p:txBody>
      </p:sp>
      <p:pic>
        <p:nvPicPr>
          <p:cNvPr id="5" name="Content Placeholder 4" descr="Bible Franc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76400"/>
            <a:ext cx="4038600" cy="374594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doesn’t point to himself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Holy Spirit points to the Son and the Father, so we forget him.</a:t>
            </a:r>
          </a:p>
          <a:p>
            <a:r>
              <a:rPr lang="en-US" dirty="0" smtClean="0"/>
              <a:t>The Forgotten God</a:t>
            </a:r>
            <a:endParaRPr lang="en-US" dirty="0"/>
          </a:p>
        </p:txBody>
      </p:sp>
      <p:pic>
        <p:nvPicPr>
          <p:cNvPr id="5" name="Content Placeholder 4" descr="Fath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 Holy Spirit we have all we need, the Lord and Giver of Life </a:t>
            </a:r>
            <a:r>
              <a:rPr lang="en-US" b="1" dirty="0" smtClean="0"/>
              <a:t>The Holy Spirit is the Personification of Grace</a:t>
            </a:r>
            <a:r>
              <a:rPr lang="en-US" dirty="0" smtClean="0"/>
              <a:t>!  Grace is God’s Life.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Holy Spirit breat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7127" y="1600200"/>
            <a:ext cx="3180746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Holy Spirit is the One Spirit and Soul of the Mystical Body of Christ, the Church.</a:t>
            </a:r>
          </a:p>
          <a:p>
            <a:endParaRPr lang="en-US" dirty="0"/>
          </a:p>
        </p:txBody>
      </p:sp>
      <p:pic>
        <p:nvPicPr>
          <p:cNvPr id="5" name="Content Placeholder 4" descr="O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8832" y="1600200"/>
            <a:ext cx="349733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Holy Spirit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Forgotten Member of the Holy Trinity</a:t>
            </a:r>
            <a:endParaRPr lang="en-US" dirty="0"/>
          </a:p>
        </p:txBody>
      </p:sp>
      <p:pic>
        <p:nvPicPr>
          <p:cNvPr id="7" name="Content Placeholder 6" descr="Trini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God </a:t>
            </a:r>
            <a:r>
              <a:rPr lang="en-US" smtClean="0"/>
              <a:t>in Three Persons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dirty="0" smtClean="0"/>
              <a:t>FATHER  IS </a:t>
            </a:r>
            <a:r>
              <a:rPr lang="en-US" dirty="0" smtClean="0"/>
              <a:t>GOD BUT NOT   THE SON</a:t>
            </a:r>
            <a:endParaRPr lang="en-US" dirty="0" smtClean="0"/>
          </a:p>
          <a:p>
            <a:pPr hangingPunct="0"/>
            <a:r>
              <a:rPr lang="en-US" dirty="0" smtClean="0"/>
              <a:t> </a:t>
            </a:r>
            <a:r>
              <a:rPr lang="en-US" dirty="0" smtClean="0"/>
              <a:t>THE SON IS  GOD</a:t>
            </a:r>
            <a:endParaRPr lang="en-US" dirty="0" smtClean="0"/>
          </a:p>
          <a:p>
            <a:pPr hangingPunct="0"/>
            <a:r>
              <a:rPr lang="en-US" dirty="0" smtClean="0"/>
              <a:t> </a:t>
            </a:r>
            <a:r>
              <a:rPr lang="en-US" dirty="0" smtClean="0"/>
              <a:t>BUT NOT THE FATHER</a:t>
            </a:r>
            <a:endParaRPr lang="en-US" dirty="0" smtClean="0"/>
          </a:p>
          <a:p>
            <a:pPr hangingPunct="0"/>
            <a:r>
              <a:rPr lang="en-US" dirty="0" smtClean="0"/>
              <a:t>THE HOLY SPIRIT IS GOD  BUT NEITHER FATHER OR SON</a:t>
            </a:r>
            <a:endParaRPr lang="en-US" dirty="0" smtClean="0"/>
          </a:p>
          <a:p>
            <a:pPr hangingPunct="0"/>
            <a:endParaRPr lang="en-US" dirty="0"/>
          </a:p>
        </p:txBody>
      </p:sp>
      <p:pic>
        <p:nvPicPr>
          <p:cNvPr id="5" name="Content Placeholder 4" descr="trinity sculptu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6162" y="1600200"/>
            <a:ext cx="254267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Proceeds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 proceeds from the Father and the Son</a:t>
            </a:r>
          </a:p>
          <a:p>
            <a:r>
              <a:rPr lang="en-US" dirty="0" smtClean="0"/>
              <a:t>Like a family</a:t>
            </a:r>
          </a:p>
          <a:p>
            <a:r>
              <a:rPr lang="en-US" dirty="0" smtClean="0"/>
              <a:t>He is the Love of the Father for the Son and the Son for the Father</a:t>
            </a:r>
          </a:p>
          <a:p>
            <a:r>
              <a:rPr lang="en-US" dirty="0" smtClean="0"/>
              <a:t>He is the bond</a:t>
            </a:r>
            <a:endParaRPr lang="en-US" dirty="0"/>
          </a:p>
        </p:txBody>
      </p:sp>
      <p:pic>
        <p:nvPicPr>
          <p:cNvPr id="7" name="Content Placeholder 6" descr="trinity sculptu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6162" y="1600200"/>
            <a:ext cx="254267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Father thinks one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ONE WORD = </a:t>
            </a:r>
          </a:p>
          <a:p>
            <a:r>
              <a:rPr lang="en-US" dirty="0" smtClean="0"/>
              <a:t>SON</a:t>
            </a:r>
          </a:p>
          <a:p>
            <a:r>
              <a:rPr lang="en-US" dirty="0" smtClean="0"/>
              <a:t>= JESUS CHRIST</a:t>
            </a:r>
          </a:p>
          <a:p>
            <a:r>
              <a:rPr lang="en-US" dirty="0" smtClean="0"/>
              <a:t>The Father speaks the One Word with One Breath, the Holy Spirit</a:t>
            </a:r>
            <a:endParaRPr lang="en-US" dirty="0"/>
          </a:p>
        </p:txBody>
      </p:sp>
      <p:pic>
        <p:nvPicPr>
          <p:cNvPr id="5" name="Content Placeholder 4" descr="Father s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Prounounced</a:t>
            </a:r>
            <a:endParaRPr lang="en-US" dirty="0" smtClean="0"/>
          </a:p>
          <a:p>
            <a:r>
              <a:rPr lang="en-US" dirty="0" err="1" smtClean="0"/>
              <a:t>Ruu</a:t>
            </a:r>
            <a:r>
              <a:rPr lang="en-US" dirty="0" smtClean="0"/>
              <a:t> ach</a:t>
            </a:r>
          </a:p>
          <a:p>
            <a:r>
              <a:rPr lang="en-US" dirty="0" smtClean="0"/>
              <a:t>It means breath, air, wind, invisible energy   power</a:t>
            </a:r>
          </a:p>
          <a:p>
            <a:r>
              <a:rPr lang="en-US" dirty="0" smtClean="0"/>
              <a:t>Genesis, “The </a:t>
            </a:r>
            <a:r>
              <a:rPr lang="en-US" dirty="0" err="1" smtClean="0"/>
              <a:t>Ruah</a:t>
            </a:r>
            <a:r>
              <a:rPr lang="en-US" dirty="0" smtClean="0"/>
              <a:t> hovered over the waters.”</a:t>
            </a:r>
          </a:p>
          <a:p>
            <a:endParaRPr lang="en-US" dirty="0"/>
          </a:p>
        </p:txBody>
      </p:sp>
      <p:pic>
        <p:nvPicPr>
          <p:cNvPr id="5" name="Content Placeholder 4" descr="wind and se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plan of salvation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b="1" dirty="0" smtClean="0"/>
              <a:t>the Father sends his Word, he always sends his Breath. In their joint mission, the Son and the Holy Spirit are distinct but inseparable</a:t>
            </a:r>
            <a:r>
              <a:rPr lang="en-US" dirty="0" smtClean="0"/>
              <a:t>. To be sure, it is Christ who is seen, the visible image of the invisible God, but it is the Spirit who reveals him. CCC 689</a:t>
            </a:r>
          </a:p>
          <a:p>
            <a:r>
              <a:rPr lang="en-US" dirty="0" smtClean="0"/>
              <a:t>God sent his Son AND the Holy Spirit! </a:t>
            </a:r>
            <a:r>
              <a:rPr lang="en-US" dirty="0" err="1" smtClean="0"/>
              <a:t>Jn</a:t>
            </a:r>
            <a:r>
              <a:rPr lang="en-US" dirty="0" smtClean="0"/>
              <a:t> 3.16</a:t>
            </a:r>
          </a:p>
          <a:p>
            <a:r>
              <a:rPr lang="en-US" dirty="0" smtClean="0"/>
              <a:t>To be sure, it is Christ who is seen, the visible image of the invisible God, but it is the Spirit who reveals him.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go to heaven this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hangingPunct="0"/>
            <a:r>
              <a:rPr lang="en-US" dirty="0" smtClean="0"/>
              <a:t>Go back to God, to heaven, the way you came:</a:t>
            </a:r>
          </a:p>
          <a:p>
            <a:pPr hangingPunct="0"/>
            <a:r>
              <a:rPr lang="en-US" b="1" dirty="0" smtClean="0"/>
              <a:t>Go to Mary, then Holy Spirit, then Jesus, then the Father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Content Placeholder 4" descr="Coron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9457" y="1600200"/>
            <a:ext cx="3396086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and the Holy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Where there is Christ Jesus, there is the Catholic Church.“</a:t>
            </a:r>
            <a:r>
              <a:rPr lang="en-US" baseline="30000" dirty="0" smtClean="0"/>
              <a:t> </a:t>
            </a:r>
            <a:r>
              <a:rPr lang="en-US" dirty="0" smtClean="0"/>
              <a:t> In her subsists the fullness of Christ's body united with its head; this implies that she receives from him "the fullness of the means of salvation"</a:t>
            </a:r>
            <a:r>
              <a:rPr lang="en-US" baseline="30000" dirty="0" smtClean="0"/>
              <a:t> CCC</a:t>
            </a:r>
            <a:r>
              <a:rPr lang="en-US" dirty="0" smtClean="0"/>
              <a:t> 830</a:t>
            </a:r>
            <a:endParaRPr lang="en-US" dirty="0"/>
          </a:p>
        </p:txBody>
      </p:sp>
      <p:pic>
        <p:nvPicPr>
          <p:cNvPr id="5" name="Content Placeholder 4" descr="Pentecost birthda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6556" y="1600200"/>
            <a:ext cx="3161888" cy="45259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157</TotalTime>
  <Words>543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The Forgotten God</vt:lpstr>
      <vt:lpstr>The Holy Spirit</vt:lpstr>
      <vt:lpstr>One God in Three Persons</vt:lpstr>
      <vt:lpstr>He Proceeds</vt:lpstr>
      <vt:lpstr>The Father thinks one Word</vt:lpstr>
      <vt:lpstr>Ruah</vt:lpstr>
      <vt:lpstr>God’s plan of salvation</vt:lpstr>
      <vt:lpstr>We go to heaven this way</vt:lpstr>
      <vt:lpstr>The Church and the Holy Spirit</vt:lpstr>
      <vt:lpstr>Invoked</vt:lpstr>
      <vt:lpstr>Sacraments and Holy Spirit</vt:lpstr>
      <vt:lpstr>“Go and make disciples</vt:lpstr>
      <vt:lpstr>God’s Thoughts</vt:lpstr>
      <vt:lpstr>Holy Spirit Speaks</vt:lpstr>
      <vt:lpstr>The Bible</vt:lpstr>
      <vt:lpstr>He doesn’t point to himself</vt:lpstr>
      <vt:lpstr>All We Need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</dc:creator>
  <cp:lastModifiedBy>Evan</cp:lastModifiedBy>
  <cp:revision>15</cp:revision>
  <dcterms:created xsi:type="dcterms:W3CDTF">2018-09-29T17:28:16Z</dcterms:created>
  <dcterms:modified xsi:type="dcterms:W3CDTF">2023-01-22T14:11:56Z</dcterms:modified>
</cp:coreProperties>
</file>