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85DBC0-EBB0-4F3E-A682-C20041B519C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0797F6-848A-43CF-98F2-5C666C0A9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e.usccb.org/bible/galatians/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e.usccb.org/bible/1corinthians/1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with the Holy Spirit</a:t>
            </a:r>
            <a:endParaRPr lang="en-US" dirty="0"/>
          </a:p>
        </p:txBody>
      </p:sp>
      <p:pic>
        <p:nvPicPr>
          <p:cNvPr id="8" name="Content Placeholder 7" descr="Holy Spirit f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 and Understanding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Wisdom – the greatest gift. See things from God’s point of view.  See God everywhere and in all situations.</a:t>
            </a:r>
          </a:p>
          <a:p>
            <a:pPr hangingPunct="0"/>
            <a:r>
              <a:rPr lang="en-US" dirty="0" smtClean="0"/>
              <a:t>Understanding – we comprehend how to live as a follower, a disciple, compassion for others.</a:t>
            </a:r>
          </a:p>
          <a:p>
            <a:endParaRPr lang="en-US" dirty="0"/>
          </a:p>
        </p:txBody>
      </p:sp>
      <p:pic>
        <p:nvPicPr>
          <p:cNvPr id="7" name="Content Placeholder 6" descr="7 gifts pray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9325" y="1600200"/>
            <a:ext cx="37763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Piety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Knowledge – Data, teaching of faith, Bible, knowledge of God, knows meaning of things.</a:t>
            </a:r>
          </a:p>
          <a:p>
            <a:pPr hangingPunct="0"/>
            <a:r>
              <a:rPr lang="en-US" dirty="0" smtClean="0"/>
              <a:t>Piety – deep reverence for God and his Church, true worship of God, personal holiness</a:t>
            </a:r>
          </a:p>
          <a:p>
            <a:endParaRPr lang="en-US" dirty="0"/>
          </a:p>
        </p:txBody>
      </p:sp>
      <p:pic>
        <p:nvPicPr>
          <p:cNvPr id="5" name="Content Placeholder 4" descr="KNow and 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3357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and Fortitude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hangingPunct="0"/>
            <a:r>
              <a:rPr lang="en-US" dirty="0" smtClean="0"/>
              <a:t>Counsel – supernatural intuition; knows right from wrong and makes good decisions, gives good advice (you live it, then show it).</a:t>
            </a:r>
          </a:p>
          <a:p>
            <a:pPr hangingPunct="0"/>
            <a:r>
              <a:rPr lang="en-US" dirty="0" smtClean="0"/>
              <a:t>Fortitude – courage, resisting fear with strength, even martyrdom.</a:t>
            </a:r>
          </a:p>
          <a:p>
            <a:endParaRPr lang="en-US" dirty="0"/>
          </a:p>
        </p:txBody>
      </p:sp>
      <p:pic>
        <p:nvPicPr>
          <p:cNvPr id="5" name="Content Placeholder 4" descr="Be Strong in the Lo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Fear of the Lord – “shock and awe,” awareness of God’s awesomeness, his greatness and fear of offending the God we love and adore.</a:t>
            </a:r>
          </a:p>
          <a:p>
            <a:endParaRPr lang="en-US" dirty="0"/>
          </a:p>
        </p:txBody>
      </p:sp>
      <p:pic>
        <p:nvPicPr>
          <p:cNvPr id="5" name="Content Placeholder 4" descr="Be still and kn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 </a:t>
            </a:r>
            <a:r>
              <a:rPr lang="en-US" dirty="0" err="1" smtClean="0"/>
              <a:t>Vianney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 is nothing the Holy Spirit is great.</a:t>
            </a:r>
          </a:p>
          <a:p>
            <a:r>
              <a:rPr lang="en-US" dirty="0" smtClean="0"/>
              <a:t>Those led by the Spirit</a:t>
            </a:r>
          </a:p>
          <a:p>
            <a:r>
              <a:rPr lang="en-US" dirty="0" smtClean="0"/>
              <a:t>Have true ideas</a:t>
            </a:r>
          </a:p>
          <a:p>
            <a:r>
              <a:rPr lang="en-US" dirty="0" smtClean="0"/>
              <a:t>Experience happiness</a:t>
            </a:r>
          </a:p>
          <a:p>
            <a:r>
              <a:rPr lang="en-US" dirty="0" smtClean="0"/>
              <a:t>Distinguish right from wrong</a:t>
            </a:r>
          </a:p>
          <a:p>
            <a:r>
              <a:rPr lang="en-US" dirty="0" smtClean="0"/>
              <a:t>Gives good thoughts</a:t>
            </a:r>
          </a:p>
          <a:p>
            <a:r>
              <a:rPr lang="en-US" dirty="0" smtClean="0"/>
              <a:t>Good desires</a:t>
            </a:r>
            <a:endParaRPr lang="en-US" dirty="0"/>
          </a:p>
        </p:txBody>
      </p:sp>
      <p:pic>
        <p:nvPicPr>
          <p:cNvPr id="11" name="Content Placeholder 10" descr="St John Vianney tr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Fruit(s) of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sinful nature pulls us away from God:</a:t>
            </a:r>
          </a:p>
          <a:p>
            <a:pPr fontAlgn="base"/>
            <a:r>
              <a:rPr lang="en-US" dirty="0" smtClean="0"/>
              <a:t>“Now the works of the flesh are obvious: immorality, impurity, licentiousness,</a:t>
            </a:r>
          </a:p>
          <a:p>
            <a:pPr fontAlgn="base"/>
            <a:r>
              <a:rPr lang="en-US" dirty="0" smtClean="0"/>
              <a:t>idolatry, sorcery, hatreds, rivalry, jealousy, outbursts of fury, acts of selfishness, dissensions, factions, occasions of envy,</a:t>
            </a:r>
            <a:r>
              <a:rPr lang="en-US" baseline="30000" dirty="0" smtClean="0">
                <a:hlinkClick r:id="rId2"/>
              </a:rPr>
              <a:t>*</a:t>
            </a:r>
            <a:r>
              <a:rPr lang="en-US" dirty="0" smtClean="0"/>
              <a:t> drinking bouts, orgies, and the like. I warn you, as I warned you before, that those who do such things will not inherit the kingdom of God.” Gal 5.19-21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list of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“In contrast, the fruit of the Spirit is love, joy, peace, patience, kindness, generosity, faithfulness, gentleness, self-control. Against such there is no law.</a:t>
            </a:r>
            <a:r>
              <a:rPr lang="en-US" baseline="30000" dirty="0" smtClean="0"/>
              <a:t>  </a:t>
            </a:r>
            <a:r>
              <a:rPr lang="en-US" dirty="0" smtClean="0"/>
              <a:t>Now those who belong to Christ [Jesus] have crucified their flesh with its passions and desires.”  Gal 5.22-24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Jerome’s List of Twelve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1832 “</a:t>
            </a:r>
            <a:r>
              <a:rPr lang="en-US" b="1" dirty="0" smtClean="0"/>
              <a:t>The </a:t>
            </a:r>
            <a:r>
              <a:rPr lang="en-US" b="1" i="1" dirty="0" smtClean="0"/>
              <a:t>fruits</a:t>
            </a:r>
            <a:r>
              <a:rPr lang="en-US" b="1" dirty="0" smtClean="0"/>
              <a:t> of the Spirit</a:t>
            </a:r>
            <a:r>
              <a:rPr lang="en-US" dirty="0" smtClean="0"/>
              <a:t> are perfections that the Holy Spirit forms in us as the first fruits of eternal glory. The tradition of the Church lists twelve of them: "charity, joy, peace, patience, kindness, goodness, generosity, gentleness, faithfulness, modesty, self-control, chastity."</a:t>
            </a:r>
            <a:r>
              <a:rPr lang="en-US" baseline="300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Love 1 </a:t>
            </a:r>
            <a:r>
              <a:rPr lang="en-US" dirty="0" err="1" smtClean="0"/>
              <a:t>Cor</a:t>
            </a:r>
            <a:r>
              <a:rPr lang="en-US" dirty="0" smtClean="0"/>
              <a:t> 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“If I speak in human and angelic tongues</a:t>
            </a:r>
            <a:r>
              <a:rPr lang="en-US" baseline="30000" dirty="0" smtClean="0">
                <a:hlinkClick r:id="rId2"/>
              </a:rPr>
              <a:t>*</a:t>
            </a:r>
            <a:r>
              <a:rPr lang="en-US" dirty="0" smtClean="0"/>
              <a:t> but do not have love, I am a resounding gong or a clashing cymbal…. If I do not have love, I am nothing.   Love is patient, love is kind. It is not jealous, [love] is not pompous, it is not inflated, it is not rude, it does not seek its own interests, it is not quick-tempered, it does not brood over injury, it does not rejoice over wrongdoing but rejoices with the truth. It bears all things, believes all things, hopes all things, endures all things.”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““I have told you this so that my joy may be in you and your joy may be complete.</a:t>
            </a:r>
            <a:r>
              <a:rPr lang="en-US" baseline="30000" dirty="0" smtClean="0"/>
              <a:t>” </a:t>
            </a:r>
            <a:r>
              <a:rPr lang="en-US" baseline="30000" dirty="0" err="1" smtClean="0"/>
              <a:t>Jn</a:t>
            </a:r>
            <a:r>
              <a:rPr lang="en-US" baseline="30000" dirty="0" smtClean="0"/>
              <a:t> 15.11</a:t>
            </a:r>
            <a:endParaRPr lang="en-US" dirty="0" smtClean="0"/>
          </a:p>
          <a:p>
            <a:r>
              <a:rPr lang="en-US" dirty="0" smtClean="0"/>
              <a:t>“For the joy that lay ahead of him, he endured the cross, heedless of it’s shame.”  Heb</a:t>
            </a:r>
          </a:p>
          <a:p>
            <a:r>
              <a:rPr lang="en-US" dirty="0" smtClean="0"/>
              <a:t>“My spirit rejoices in God my savior.” Luke 1</a:t>
            </a:r>
          </a:p>
          <a:p>
            <a:pPr fontAlgn="base"/>
            <a:r>
              <a:rPr lang="en-US" dirty="0" smtClean="0"/>
              <a:t>“Shout joyfully to the LORD, all you lands;</a:t>
            </a:r>
          </a:p>
          <a:p>
            <a:pPr fontAlgn="base"/>
            <a:r>
              <a:rPr lang="en-US" dirty="0" smtClean="0"/>
              <a:t>serve the LORD with gladness; come before him with joyful song.” Ps 100.1-2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Gifts and Fruits of the Holy Spirit</a:t>
            </a:r>
            <a:endParaRPr lang="en-US" dirty="0"/>
          </a:p>
        </p:txBody>
      </p:sp>
      <p:pic>
        <p:nvPicPr>
          <p:cNvPr id="6" name="Content Placeholder 5" descr="7 gif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“My peace I give you, not as the world gives peace.”</a:t>
            </a:r>
          </a:p>
          <a:p>
            <a:r>
              <a:rPr lang="en-US" dirty="0" smtClean="0"/>
              <a:t>“Peace be with you.”</a:t>
            </a:r>
          </a:p>
          <a:p>
            <a:r>
              <a:rPr lang="en-US" dirty="0" smtClean="0"/>
              <a:t>‘Peace be unto this house.”</a:t>
            </a:r>
          </a:p>
          <a:p>
            <a:r>
              <a:rPr lang="en-US" dirty="0" smtClean="0"/>
              <a:t>Jesus is the Prince of Peace</a:t>
            </a:r>
          </a:p>
          <a:p>
            <a:r>
              <a:rPr lang="en-US" dirty="0" smtClean="0"/>
              <a:t>God is our peace.</a:t>
            </a:r>
            <a:endParaRPr lang="en-US" dirty="0"/>
          </a:p>
        </p:txBody>
      </p:sp>
      <p:pic>
        <p:nvPicPr>
          <p:cNvPr id="7" name="Content Placeholder 6" descr="pea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038600" cy="2880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meek shall inherit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Patience – God’s time is not our time.  It has to do with love of neighbor.</a:t>
            </a:r>
          </a:p>
          <a:p>
            <a:r>
              <a:rPr lang="en-US" dirty="0" smtClean="0"/>
              <a:t>Kindness</a:t>
            </a:r>
          </a:p>
          <a:p>
            <a:r>
              <a:rPr lang="en-US" dirty="0" smtClean="0"/>
              <a:t>Goodness</a:t>
            </a:r>
          </a:p>
          <a:p>
            <a:r>
              <a:rPr lang="en-US" dirty="0" smtClean="0"/>
              <a:t>Gentleness </a:t>
            </a:r>
          </a:p>
          <a:p>
            <a:r>
              <a:rPr lang="en-US" dirty="0" smtClean="0"/>
              <a:t>Degrees of love and humility</a:t>
            </a:r>
          </a:p>
          <a:p>
            <a:endParaRPr lang="en-US" dirty="0"/>
          </a:p>
        </p:txBody>
      </p:sp>
      <p:pic>
        <p:nvPicPr>
          <p:cNvPr id="9" name="Content Placeholder 8" descr="become that per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1411" y="1600200"/>
            <a:ext cx="32121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Faithfulness – holding on to the truth and your promises</a:t>
            </a:r>
          </a:p>
          <a:p>
            <a:r>
              <a:rPr lang="en-US" dirty="0" smtClean="0"/>
              <a:t>Modesty, self-control, chastity</a:t>
            </a:r>
          </a:p>
          <a:p>
            <a:r>
              <a:rPr lang="en-US" dirty="0" smtClean="0"/>
              <a:t>A  person who masters himself is a true master.  The body is a temple of Holy Spirit.</a:t>
            </a:r>
            <a:endParaRPr lang="en-US" dirty="0"/>
          </a:p>
        </p:txBody>
      </p:sp>
      <p:pic>
        <p:nvPicPr>
          <p:cNvPr id="5" name="Content Placeholder 4" descr="abil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3413" y="1600200"/>
            <a:ext cx="380817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Spirit is The Gift</a:t>
            </a:r>
            <a:endParaRPr lang="en-US" dirty="0"/>
          </a:p>
        </p:txBody>
      </p:sp>
      <p:pic>
        <p:nvPicPr>
          <p:cNvPr id="7" name="Content Placeholder 6" descr="Pentecost 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7334" y="1600200"/>
            <a:ext cx="4049332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Begins with Baptism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Baptism our “birth,” born again.</a:t>
            </a:r>
          </a:p>
          <a:p>
            <a:r>
              <a:rPr lang="en-US" dirty="0" smtClean="0"/>
              <a:t>We receive the gifts of the Holy Spirit and the cardinal virtues of prudence, justice, fortitude and temperance.</a:t>
            </a:r>
            <a:endParaRPr lang="en-US" dirty="0"/>
          </a:p>
        </p:txBody>
      </p:sp>
      <p:pic>
        <p:nvPicPr>
          <p:cNvPr id="7" name="Content Placeholder 6" descr="baptism bab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at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Confirmation – strengthens us with sanctifying grace the power of the Holy Spirit at Pentecost.</a:t>
            </a:r>
          </a:p>
          <a:p>
            <a:r>
              <a:rPr lang="en-US" dirty="0" smtClean="0"/>
              <a:t>We are “sealed” by the Holy Spirit and anointed by the bishop.</a:t>
            </a:r>
            <a:endParaRPr lang="en-US" dirty="0"/>
          </a:p>
        </p:txBody>
      </p:sp>
      <p:pic>
        <p:nvPicPr>
          <p:cNvPr id="5" name="Content Placeholder 4" descr="Holy Spirit gif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Gifts of the Holy Spirit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CCC 1831 Gifts and Fruits of Holy Spirit are permanent dispositions to obey God.  We lose them through mortal sin.  Baptism (Prudence, Justice, Fortitude, Temperance).</a:t>
            </a:r>
          </a:p>
          <a:p>
            <a:r>
              <a:rPr lang="en-US" dirty="0" smtClean="0"/>
              <a:t>1831 The seven </a:t>
            </a:r>
            <a:r>
              <a:rPr lang="en-US" i="1" dirty="0" smtClean="0"/>
              <a:t>gifts</a:t>
            </a:r>
            <a:r>
              <a:rPr lang="en-US" dirty="0" smtClean="0"/>
              <a:t> of the Holy Spirit are wisdom, understanding, counsel, fortitude, knowledge, piety, and fear of the Lord. They belong in their fullness to Christ, Son of David.</a:t>
            </a:r>
            <a:r>
              <a:rPr lang="en-US" baseline="30000" dirty="0" smtClean="0"/>
              <a:t> </a:t>
            </a:r>
            <a:r>
              <a:rPr lang="en-US" dirty="0" smtClean="0"/>
              <a:t> They complete and perfect the virtues of those who receive them. They make the faithful docile in readily obeying divine inspirations.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 Inspirations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promptings of the Holy Spirit</a:t>
            </a:r>
          </a:p>
          <a:p>
            <a:r>
              <a:rPr lang="en-US" dirty="0" smtClean="0"/>
              <a:t>Let your good spirit lead me on a level path.</a:t>
            </a:r>
            <a:r>
              <a:rPr lang="en-US" baseline="30000" dirty="0" smtClean="0"/>
              <a:t> </a:t>
            </a:r>
            <a:r>
              <a:rPr lang="en-US" dirty="0" smtClean="0"/>
              <a:t>For all who are led by the Spirit of God are sons of God .. If children, then heirs, heirs of God and fellow heirs with Christ.</a:t>
            </a:r>
            <a:r>
              <a:rPr lang="en-US" baseline="30000" dirty="0" smtClean="0"/>
              <a:t> </a:t>
            </a:r>
            <a:endParaRPr lang="en-US" dirty="0" smtClean="0"/>
          </a:p>
          <a:p>
            <a:r>
              <a:rPr lang="en-US" dirty="0" smtClean="0"/>
              <a:t>CCC1831</a:t>
            </a:r>
            <a:endParaRPr lang="en-US" dirty="0"/>
          </a:p>
        </p:txBody>
      </p:sp>
      <p:pic>
        <p:nvPicPr>
          <p:cNvPr id="7" name="Content Placeholder 6" descr="Be Transform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 </a:t>
            </a:r>
            <a:r>
              <a:rPr lang="en-US" dirty="0" err="1" smtClean="0"/>
              <a:t>Vianney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 by himself is nothing, but with the Holy Spirit he is very great. Why were the saints detached from the earth?  Because they were led by the Holy Spirit.  </a:t>
            </a:r>
          </a:p>
          <a:p>
            <a:r>
              <a:rPr lang="en-US" dirty="0" smtClean="0"/>
              <a:t>Those touched by the Holy Spirit have true ideas.</a:t>
            </a:r>
            <a:endParaRPr lang="en-US" dirty="0"/>
          </a:p>
        </p:txBody>
      </p:sp>
      <p:pic>
        <p:nvPicPr>
          <p:cNvPr id="5" name="Content Placeholder 4" descr="St John Vianney tr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led by the Spirit: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Distinguish between truth and lies, good and evil;  see everything in it’s true proportion; see greatness in the least actions done for God and the greatness of the least faults; they cannot endure themselves, so well they know their misery… they see deep into eternity and experience all sorts of happiness in themselves; their heart expands and bathes itself in divine love; the Holy Spirit sends good thoughts; he brings out good desires.  “O God, send me your Spirit to teach me what I am and </a:t>
            </a:r>
            <a:r>
              <a:rPr lang="en-US" smtClean="0"/>
              <a:t>what you are.”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confirmed person makes spiritual progress, he grows in holiness by means of the gifts and fruits of the Holy Spirit. </a:t>
            </a:r>
          </a:p>
          <a:p>
            <a:r>
              <a:rPr lang="en-US" dirty="0" smtClean="0"/>
              <a:t>Those who obey the promptings of the Holy Spirit are given the grace and the tools, like a tool box, but you have to USE the gifts to achieve holiness.  The Holy Spirit </a:t>
            </a:r>
            <a:r>
              <a:rPr lang="en-US" u="sng" dirty="0" smtClean="0"/>
              <a:t>empowers the gifts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</TotalTime>
  <Words>873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A Day with the Holy Spirit</vt:lpstr>
      <vt:lpstr>Gifts and Fruits of the Holy Spirit</vt:lpstr>
      <vt:lpstr>It Begins with Baptism</vt:lpstr>
      <vt:lpstr>Then at Confirmation</vt:lpstr>
      <vt:lpstr>The Gifts of the Holy Spirit</vt:lpstr>
      <vt:lpstr>Divine Inspirations</vt:lpstr>
      <vt:lpstr>St John Vianney</vt:lpstr>
      <vt:lpstr>Those led by the Spirit:</vt:lpstr>
      <vt:lpstr>God’s tool box</vt:lpstr>
      <vt:lpstr>Wisdom and Understanding</vt:lpstr>
      <vt:lpstr>Knowledge and Piety</vt:lpstr>
      <vt:lpstr>Council and Fortitude</vt:lpstr>
      <vt:lpstr>Fear of the Lord</vt:lpstr>
      <vt:lpstr>St John Vianney</vt:lpstr>
      <vt:lpstr>The Fruit(s) of the Holy Spirit</vt:lpstr>
      <vt:lpstr>Paul’s list of fruit</vt:lpstr>
      <vt:lpstr>St Jerome’s List of Twelve fruits</vt:lpstr>
      <vt:lpstr>Paul’s Love 1 Cor 13</vt:lpstr>
      <vt:lpstr>Joy</vt:lpstr>
      <vt:lpstr>Peace</vt:lpstr>
      <vt:lpstr>The meek shall inherit the earth</vt:lpstr>
      <vt:lpstr>Self Control</vt:lpstr>
      <vt:lpstr>The Holy Spirit is The Gift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</dc:creator>
  <cp:lastModifiedBy>Evan</cp:lastModifiedBy>
  <cp:revision>22</cp:revision>
  <dcterms:created xsi:type="dcterms:W3CDTF">2018-09-29T17:28:16Z</dcterms:created>
  <dcterms:modified xsi:type="dcterms:W3CDTF">2023-01-26T17:31:21Z</dcterms:modified>
</cp:coreProperties>
</file>